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3" r:id="rId3"/>
    <p:sldId id="274" r:id="rId4"/>
    <p:sldId id="257" r:id="rId5"/>
    <p:sldId id="258" r:id="rId6"/>
    <p:sldId id="259" r:id="rId7"/>
    <p:sldId id="260" r:id="rId8"/>
    <p:sldId id="261" r:id="rId9"/>
    <p:sldId id="262" r:id="rId10"/>
    <p:sldId id="263" r:id="rId11"/>
    <p:sldId id="264" r:id="rId12"/>
    <p:sldId id="266" r:id="rId13"/>
    <p:sldId id="267" r:id="rId14"/>
    <p:sldId id="268" r:id="rId15"/>
    <p:sldId id="269" r:id="rId16"/>
    <p:sldId id="270" r:id="rId17"/>
    <p:sldId id="271" r:id="rId18"/>
    <p:sldId id="279" r:id="rId19"/>
    <p:sldId id="272" r:id="rId20"/>
    <p:sldId id="275" r:id="rId21"/>
    <p:sldId id="276" r:id="rId22"/>
    <p:sldId id="277" r:id="rId23"/>
    <p:sldId id="278" r:id="rId24"/>
    <p:sldId id="265" r:id="rId25"/>
  </p:sldIdLst>
  <p:sldSz cx="12192000" cy="6858000"/>
  <p:notesSz cx="7099300" cy="93853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0"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oni Mehigan" userId="8707aa62-12d3-433f-8505-b279f34bf2c5" providerId="ADAL" clId="{C9181AF9-FAB3-4245-9F13-6806FF798A9F}"/>
    <pc:docChg chg="custSel modSld">
      <pc:chgData name="Toni Mehigan" userId="8707aa62-12d3-433f-8505-b279f34bf2c5" providerId="ADAL" clId="{C9181AF9-FAB3-4245-9F13-6806FF798A9F}" dt="2022-09-21T03:13:03.023" v="16" actId="20577"/>
      <pc:docMkLst>
        <pc:docMk/>
      </pc:docMkLst>
      <pc:sldChg chg="modSp mod">
        <pc:chgData name="Toni Mehigan" userId="8707aa62-12d3-433f-8505-b279f34bf2c5" providerId="ADAL" clId="{C9181AF9-FAB3-4245-9F13-6806FF798A9F}" dt="2022-09-21T03:13:03.023" v="16" actId="20577"/>
        <pc:sldMkLst>
          <pc:docMk/>
          <pc:sldMk cId="2271828648" sldId="265"/>
        </pc:sldMkLst>
      </pc:sldChg>
    </pc:docChg>
  </pc:docChgLst>
  <pc:docChgLst>
    <pc:chgData name="Teny Thomas" userId="e560564b-38a3-46a1-a011-53afd59bcf53" providerId="ADAL" clId="{A9A7FE02-9F0A-4365-976A-068329522065}"/>
    <pc:docChg chg="custSel modSld">
      <pc:chgData name="Teny Thomas" userId="e560564b-38a3-46a1-a011-53afd59bcf53" providerId="ADAL" clId="{A9A7FE02-9F0A-4365-976A-068329522065}" dt="2025-08-22T01:37:52.696" v="40" actId="14100"/>
      <pc:docMkLst>
        <pc:docMk/>
      </pc:docMkLst>
      <pc:sldChg chg="modSp mod">
        <pc:chgData name="Teny Thomas" userId="e560564b-38a3-46a1-a011-53afd59bcf53" providerId="ADAL" clId="{A9A7FE02-9F0A-4365-976A-068329522065}" dt="2025-08-22T01:37:14.835" v="38" actId="14100"/>
        <pc:sldMkLst>
          <pc:docMk/>
          <pc:sldMk cId="2490589555" sldId="264"/>
        </pc:sldMkLst>
        <pc:spChg chg="mod">
          <ac:chgData name="Teny Thomas" userId="e560564b-38a3-46a1-a011-53afd59bcf53" providerId="ADAL" clId="{A9A7FE02-9F0A-4365-976A-068329522065}" dt="2025-08-22T01:37:14.835" v="38" actId="14100"/>
          <ac:spMkLst>
            <pc:docMk/>
            <pc:sldMk cId="2490589555" sldId="264"/>
            <ac:spMk id="6" creationId="{3A424372-C472-404D-B928-4B1D72DC1E2F}"/>
          </ac:spMkLst>
        </pc:spChg>
      </pc:sldChg>
      <pc:sldChg chg="modSp mod">
        <pc:chgData name="Teny Thomas" userId="e560564b-38a3-46a1-a011-53afd59bcf53" providerId="ADAL" clId="{A9A7FE02-9F0A-4365-976A-068329522065}" dt="2025-08-22T01:35:53.681" v="36" actId="120"/>
        <pc:sldMkLst>
          <pc:docMk/>
          <pc:sldMk cId="2271828648" sldId="265"/>
        </pc:sldMkLst>
        <pc:spChg chg="mod">
          <ac:chgData name="Teny Thomas" userId="e560564b-38a3-46a1-a011-53afd59bcf53" providerId="ADAL" clId="{A9A7FE02-9F0A-4365-976A-068329522065}" dt="2025-08-22T01:35:34.837" v="30" actId="14100"/>
          <ac:spMkLst>
            <pc:docMk/>
            <pc:sldMk cId="2271828648" sldId="265"/>
            <ac:spMk id="2" creationId="{7C36E128-3C94-4919-8FE4-1F4BBB256253}"/>
          </ac:spMkLst>
        </pc:spChg>
        <pc:spChg chg="mod">
          <ac:chgData name="Teny Thomas" userId="e560564b-38a3-46a1-a011-53afd59bcf53" providerId="ADAL" clId="{A9A7FE02-9F0A-4365-976A-068329522065}" dt="2025-08-22T01:35:53.681" v="36" actId="120"/>
          <ac:spMkLst>
            <pc:docMk/>
            <pc:sldMk cId="2271828648" sldId="265"/>
            <ac:spMk id="3" creationId="{DB2703C5-0C71-4247-ACD2-0A06BCC168F6}"/>
          </ac:spMkLst>
        </pc:spChg>
      </pc:sldChg>
      <pc:sldChg chg="modSp mod">
        <pc:chgData name="Teny Thomas" userId="e560564b-38a3-46a1-a011-53afd59bcf53" providerId="ADAL" clId="{A9A7FE02-9F0A-4365-976A-068329522065}" dt="2025-08-22T01:32:53.387" v="0" actId="108"/>
        <pc:sldMkLst>
          <pc:docMk/>
          <pc:sldMk cId="425039601" sldId="267"/>
        </pc:sldMkLst>
        <pc:spChg chg="mod">
          <ac:chgData name="Teny Thomas" userId="e560564b-38a3-46a1-a011-53afd59bcf53" providerId="ADAL" clId="{A9A7FE02-9F0A-4365-976A-068329522065}" dt="2025-08-22T01:32:53.387" v="0" actId="108"/>
          <ac:spMkLst>
            <pc:docMk/>
            <pc:sldMk cId="425039601" sldId="267"/>
            <ac:spMk id="3" creationId="{93A676B9-E52E-44CC-B059-6A6F22D0521E}"/>
          </ac:spMkLst>
        </pc:spChg>
      </pc:sldChg>
      <pc:sldChg chg="modSp mod">
        <pc:chgData name="Teny Thomas" userId="e560564b-38a3-46a1-a011-53afd59bcf53" providerId="ADAL" clId="{A9A7FE02-9F0A-4365-976A-068329522065}" dt="2025-08-22T01:33:17.058" v="3" actId="20577"/>
        <pc:sldMkLst>
          <pc:docMk/>
          <pc:sldMk cId="1680897199" sldId="268"/>
        </pc:sldMkLst>
        <pc:spChg chg="mod">
          <ac:chgData name="Teny Thomas" userId="e560564b-38a3-46a1-a011-53afd59bcf53" providerId="ADAL" clId="{A9A7FE02-9F0A-4365-976A-068329522065}" dt="2025-08-22T01:33:17.058" v="3" actId="20577"/>
          <ac:spMkLst>
            <pc:docMk/>
            <pc:sldMk cId="1680897199" sldId="268"/>
            <ac:spMk id="2" creationId="{ECA9CA4C-0CFD-4EE9-8E02-D5EB15CB321E}"/>
          </ac:spMkLst>
        </pc:spChg>
        <pc:spChg chg="mod">
          <ac:chgData name="Teny Thomas" userId="e560564b-38a3-46a1-a011-53afd59bcf53" providerId="ADAL" clId="{A9A7FE02-9F0A-4365-976A-068329522065}" dt="2025-08-22T01:33:11.845" v="1" actId="108"/>
          <ac:spMkLst>
            <pc:docMk/>
            <pc:sldMk cId="1680897199" sldId="268"/>
            <ac:spMk id="3" creationId="{C8A45F8E-E364-4250-A3DB-7DE0918EA931}"/>
          </ac:spMkLst>
        </pc:spChg>
      </pc:sldChg>
      <pc:sldChg chg="modSp mod">
        <pc:chgData name="Teny Thomas" userId="e560564b-38a3-46a1-a011-53afd59bcf53" providerId="ADAL" clId="{A9A7FE02-9F0A-4365-976A-068329522065}" dt="2025-08-22T01:33:33.287" v="7" actId="27636"/>
        <pc:sldMkLst>
          <pc:docMk/>
          <pc:sldMk cId="1242701840" sldId="269"/>
        </pc:sldMkLst>
        <pc:spChg chg="mod">
          <ac:chgData name="Teny Thomas" userId="e560564b-38a3-46a1-a011-53afd59bcf53" providerId="ADAL" clId="{A9A7FE02-9F0A-4365-976A-068329522065}" dt="2025-08-22T01:33:23.562" v="5" actId="20577"/>
          <ac:spMkLst>
            <pc:docMk/>
            <pc:sldMk cId="1242701840" sldId="269"/>
            <ac:spMk id="2" creationId="{EC034340-CA0A-444D-B753-695DCB908DDB}"/>
          </ac:spMkLst>
        </pc:spChg>
        <pc:spChg chg="mod">
          <ac:chgData name="Teny Thomas" userId="e560564b-38a3-46a1-a011-53afd59bcf53" providerId="ADAL" clId="{A9A7FE02-9F0A-4365-976A-068329522065}" dt="2025-08-22T01:33:33.287" v="7" actId="27636"/>
          <ac:spMkLst>
            <pc:docMk/>
            <pc:sldMk cId="1242701840" sldId="269"/>
            <ac:spMk id="3" creationId="{2CE5A6BD-4149-4030-A1EB-301ACABF16C7}"/>
          </ac:spMkLst>
        </pc:spChg>
      </pc:sldChg>
      <pc:sldChg chg="modSp mod">
        <pc:chgData name="Teny Thomas" userId="e560564b-38a3-46a1-a011-53afd59bcf53" providerId="ADAL" clId="{A9A7FE02-9F0A-4365-976A-068329522065}" dt="2025-08-22T01:33:54.599" v="9" actId="27636"/>
        <pc:sldMkLst>
          <pc:docMk/>
          <pc:sldMk cId="3625488479" sldId="270"/>
        </pc:sldMkLst>
        <pc:spChg chg="mod">
          <ac:chgData name="Teny Thomas" userId="e560564b-38a3-46a1-a011-53afd59bcf53" providerId="ADAL" clId="{A9A7FE02-9F0A-4365-976A-068329522065}" dt="2025-08-22T01:33:54.599" v="9" actId="27636"/>
          <ac:spMkLst>
            <pc:docMk/>
            <pc:sldMk cId="3625488479" sldId="270"/>
            <ac:spMk id="3" creationId="{BD40C205-24A0-41B2-8DE3-973299FAA095}"/>
          </ac:spMkLst>
        </pc:spChg>
      </pc:sldChg>
      <pc:sldChg chg="modSp mod">
        <pc:chgData name="Teny Thomas" userId="e560564b-38a3-46a1-a011-53afd59bcf53" providerId="ADAL" clId="{A9A7FE02-9F0A-4365-976A-068329522065}" dt="2025-08-22T01:34:09.847" v="11" actId="27636"/>
        <pc:sldMkLst>
          <pc:docMk/>
          <pc:sldMk cId="2700335850" sldId="271"/>
        </pc:sldMkLst>
        <pc:spChg chg="mod">
          <ac:chgData name="Teny Thomas" userId="e560564b-38a3-46a1-a011-53afd59bcf53" providerId="ADAL" clId="{A9A7FE02-9F0A-4365-976A-068329522065}" dt="2025-08-22T01:34:09.847" v="11" actId="27636"/>
          <ac:spMkLst>
            <pc:docMk/>
            <pc:sldMk cId="2700335850" sldId="271"/>
            <ac:spMk id="3" creationId="{B3CA5CA1-DAC6-4352-9278-979E851264C0}"/>
          </ac:spMkLst>
        </pc:spChg>
      </pc:sldChg>
      <pc:sldChg chg="modSp mod">
        <pc:chgData name="Teny Thomas" userId="e560564b-38a3-46a1-a011-53afd59bcf53" providerId="ADAL" clId="{A9A7FE02-9F0A-4365-976A-068329522065}" dt="2025-08-22T01:37:52.696" v="40" actId="14100"/>
        <pc:sldMkLst>
          <pc:docMk/>
          <pc:sldMk cId="2407540963" sldId="273"/>
        </pc:sldMkLst>
        <pc:picChg chg="mod">
          <ac:chgData name="Teny Thomas" userId="e560564b-38a3-46a1-a011-53afd59bcf53" providerId="ADAL" clId="{A9A7FE02-9F0A-4365-976A-068329522065}" dt="2025-08-22T01:37:52.696" v="40" actId="14100"/>
          <ac:picMkLst>
            <pc:docMk/>
            <pc:sldMk cId="2407540963" sldId="273"/>
            <ac:picMk id="7" creationId="{7285A767-D726-46B5-A757-B255ABA30F2E}"/>
          </ac:picMkLst>
        </pc:picChg>
      </pc:sldChg>
      <pc:sldChg chg="modSp mod">
        <pc:chgData name="Teny Thomas" userId="e560564b-38a3-46a1-a011-53afd59bcf53" providerId="ADAL" clId="{A9A7FE02-9F0A-4365-976A-068329522065}" dt="2025-08-22T01:34:30.837" v="16" actId="20577"/>
        <pc:sldMkLst>
          <pc:docMk/>
          <pc:sldMk cId="255926693" sldId="275"/>
        </pc:sldMkLst>
        <pc:spChg chg="mod">
          <ac:chgData name="Teny Thomas" userId="e560564b-38a3-46a1-a011-53afd59bcf53" providerId="ADAL" clId="{A9A7FE02-9F0A-4365-976A-068329522065}" dt="2025-08-22T01:34:30.837" v="16" actId="20577"/>
          <ac:spMkLst>
            <pc:docMk/>
            <pc:sldMk cId="255926693" sldId="275"/>
            <ac:spMk id="3" creationId="{F733CCD5-B62D-4DD3-AB5D-CE1680299154}"/>
          </ac:spMkLst>
        </pc:spChg>
      </pc:sldChg>
      <pc:sldChg chg="modSp mod">
        <pc:chgData name="Teny Thomas" userId="e560564b-38a3-46a1-a011-53afd59bcf53" providerId="ADAL" clId="{A9A7FE02-9F0A-4365-976A-068329522065}" dt="2025-08-22T01:34:59.733" v="23" actId="20577"/>
        <pc:sldMkLst>
          <pc:docMk/>
          <pc:sldMk cId="1795858502" sldId="276"/>
        </pc:sldMkLst>
        <pc:spChg chg="mod">
          <ac:chgData name="Teny Thomas" userId="e560564b-38a3-46a1-a011-53afd59bcf53" providerId="ADAL" clId="{A9A7FE02-9F0A-4365-976A-068329522065}" dt="2025-08-22T01:34:59.733" v="23" actId="20577"/>
          <ac:spMkLst>
            <pc:docMk/>
            <pc:sldMk cId="1795858502" sldId="276"/>
            <ac:spMk id="3" creationId="{F733CCD5-B62D-4DD3-AB5D-CE1680299154}"/>
          </ac:spMkLst>
        </pc:spChg>
      </pc:sldChg>
      <pc:sldChg chg="modSp mod">
        <pc:chgData name="Teny Thomas" userId="e560564b-38a3-46a1-a011-53afd59bcf53" providerId="ADAL" clId="{A9A7FE02-9F0A-4365-976A-068329522065}" dt="2025-08-22T01:35:11.081" v="25" actId="20577"/>
        <pc:sldMkLst>
          <pc:docMk/>
          <pc:sldMk cId="3359599138" sldId="278"/>
        </pc:sldMkLst>
        <pc:spChg chg="mod">
          <ac:chgData name="Teny Thomas" userId="e560564b-38a3-46a1-a011-53afd59bcf53" providerId="ADAL" clId="{A9A7FE02-9F0A-4365-976A-068329522065}" dt="2025-08-22T01:35:11.081" v="25" actId="20577"/>
          <ac:spMkLst>
            <pc:docMk/>
            <pc:sldMk cId="3359599138" sldId="278"/>
            <ac:spMk id="2" creationId="{9C8220BC-685B-4078-91B8-2FCDAC91C61B}"/>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svg"/><Relationship Id="rId1" Type="http://schemas.openxmlformats.org/officeDocument/2006/relationships/image" Target="../media/image31.png"/><Relationship Id="rId4" Type="http://schemas.openxmlformats.org/officeDocument/2006/relationships/image" Target="../media/image34.svg"/></Relationships>
</file>

<file path=ppt/diagrams/_rels/drawing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svg"/><Relationship Id="rId1" Type="http://schemas.openxmlformats.org/officeDocument/2006/relationships/image" Target="../media/image31.png"/><Relationship Id="rId4" Type="http://schemas.openxmlformats.org/officeDocument/2006/relationships/image" Target="../media/image34.sv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B4836F-4567-4A88-9689-C743F79922CB}"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6A8228DF-30EC-4855-A5B4-AF41A0B0D47C}">
      <dgm:prSet/>
      <dgm:spPr/>
      <dgm:t>
        <a:bodyPr/>
        <a:lstStyle/>
        <a:p>
          <a:pPr>
            <a:defRPr cap="all"/>
          </a:pPr>
          <a:r>
            <a:rPr lang="en-GB"/>
            <a:t>Walk the plank?</a:t>
          </a:r>
          <a:endParaRPr lang="en-US"/>
        </a:p>
      </dgm:t>
    </dgm:pt>
    <dgm:pt modelId="{604792DE-E02E-42DC-AF51-59E5219DE94B}" type="parTrans" cxnId="{A0F4985A-0DBD-472D-BE9F-20C5B7691638}">
      <dgm:prSet/>
      <dgm:spPr/>
      <dgm:t>
        <a:bodyPr/>
        <a:lstStyle/>
        <a:p>
          <a:endParaRPr lang="en-US"/>
        </a:p>
      </dgm:t>
    </dgm:pt>
    <dgm:pt modelId="{F006C4B5-36CE-4BA7-8103-2D87C267BF22}" type="sibTrans" cxnId="{A0F4985A-0DBD-472D-BE9F-20C5B7691638}">
      <dgm:prSet/>
      <dgm:spPr/>
      <dgm:t>
        <a:bodyPr/>
        <a:lstStyle/>
        <a:p>
          <a:endParaRPr lang="en-US"/>
        </a:p>
      </dgm:t>
    </dgm:pt>
    <dgm:pt modelId="{BD029690-9F56-4E49-A8D3-FD7492DAD0F1}">
      <dgm:prSet/>
      <dgm:spPr/>
      <dgm:t>
        <a:bodyPr/>
        <a:lstStyle/>
        <a:p>
          <a:pPr>
            <a:defRPr cap="all"/>
          </a:pPr>
          <a:r>
            <a:rPr lang="en-GB"/>
            <a:t>Leave the rabbit hole?</a:t>
          </a:r>
          <a:endParaRPr lang="en-US"/>
        </a:p>
      </dgm:t>
    </dgm:pt>
    <dgm:pt modelId="{D11C5F62-8A35-4DC4-BC9A-1D95574D9EEB}" type="parTrans" cxnId="{E007EBD5-2D90-4934-9469-1C4904713A43}">
      <dgm:prSet/>
      <dgm:spPr/>
      <dgm:t>
        <a:bodyPr/>
        <a:lstStyle/>
        <a:p>
          <a:endParaRPr lang="en-US"/>
        </a:p>
      </dgm:t>
    </dgm:pt>
    <dgm:pt modelId="{067C14C3-CFE5-409B-B53C-D8F604480BEB}" type="sibTrans" cxnId="{E007EBD5-2D90-4934-9469-1C4904713A43}">
      <dgm:prSet/>
      <dgm:spPr/>
      <dgm:t>
        <a:bodyPr/>
        <a:lstStyle/>
        <a:p>
          <a:endParaRPr lang="en-US"/>
        </a:p>
      </dgm:t>
    </dgm:pt>
    <dgm:pt modelId="{F00E5444-0EC1-46C8-8820-ABB8457A9888}" type="pres">
      <dgm:prSet presAssocID="{77B4836F-4567-4A88-9689-C743F79922CB}" presName="root" presStyleCnt="0">
        <dgm:presLayoutVars>
          <dgm:dir/>
          <dgm:resizeHandles val="exact"/>
        </dgm:presLayoutVars>
      </dgm:prSet>
      <dgm:spPr/>
    </dgm:pt>
    <dgm:pt modelId="{1712179C-DAD4-40ED-9BA2-41693D9615F6}" type="pres">
      <dgm:prSet presAssocID="{6A8228DF-30EC-4855-A5B4-AF41A0B0D47C}" presName="compNode" presStyleCnt="0"/>
      <dgm:spPr/>
    </dgm:pt>
    <dgm:pt modelId="{BF034D4C-C8C2-4DDC-B20E-26376B279EAC}" type="pres">
      <dgm:prSet presAssocID="{6A8228DF-30EC-4855-A5B4-AF41A0B0D47C}" presName="iconBgRect" presStyleLbl="bgShp" presStyleIdx="0" presStyleCnt="2"/>
      <dgm:spPr/>
    </dgm:pt>
    <dgm:pt modelId="{AD718BD5-0227-4E72-A67A-B23CB347C727}" type="pres">
      <dgm:prSet presAssocID="{6A8228DF-30EC-4855-A5B4-AF41A0B0D47C}"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rab"/>
        </a:ext>
      </dgm:extLst>
    </dgm:pt>
    <dgm:pt modelId="{5B640FC3-D775-4D10-A0A6-1A65C4776ED4}" type="pres">
      <dgm:prSet presAssocID="{6A8228DF-30EC-4855-A5B4-AF41A0B0D47C}" presName="spaceRect" presStyleCnt="0"/>
      <dgm:spPr/>
    </dgm:pt>
    <dgm:pt modelId="{B00B1B69-4B07-41D6-9F4B-D85EDF403890}" type="pres">
      <dgm:prSet presAssocID="{6A8228DF-30EC-4855-A5B4-AF41A0B0D47C}" presName="textRect" presStyleLbl="revTx" presStyleIdx="0" presStyleCnt="2">
        <dgm:presLayoutVars>
          <dgm:chMax val="1"/>
          <dgm:chPref val="1"/>
        </dgm:presLayoutVars>
      </dgm:prSet>
      <dgm:spPr/>
    </dgm:pt>
    <dgm:pt modelId="{DDD4B81A-6C09-46CE-A18A-4A2D0C1E9BC8}" type="pres">
      <dgm:prSet presAssocID="{F006C4B5-36CE-4BA7-8103-2D87C267BF22}" presName="sibTrans" presStyleCnt="0"/>
      <dgm:spPr/>
    </dgm:pt>
    <dgm:pt modelId="{0358E4E1-B56F-48E2-A56F-8BE97FE261C1}" type="pres">
      <dgm:prSet presAssocID="{BD029690-9F56-4E49-A8D3-FD7492DAD0F1}" presName="compNode" presStyleCnt="0"/>
      <dgm:spPr/>
    </dgm:pt>
    <dgm:pt modelId="{965CD666-B563-49AA-AA18-854F7679DC29}" type="pres">
      <dgm:prSet presAssocID="{BD029690-9F56-4E49-A8D3-FD7492DAD0F1}" presName="iconBgRect" presStyleLbl="bgShp" presStyleIdx="1" presStyleCnt="2"/>
      <dgm:spPr/>
    </dgm:pt>
    <dgm:pt modelId="{E719DC7C-A399-4073-BD8F-DCFD57D61E80}" type="pres">
      <dgm:prSet presAssocID="{BD029690-9F56-4E49-A8D3-FD7492DAD0F1}"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unny Face"/>
        </a:ext>
      </dgm:extLst>
    </dgm:pt>
    <dgm:pt modelId="{49C3E0E8-8B9A-4F6F-A890-B95695E48927}" type="pres">
      <dgm:prSet presAssocID="{BD029690-9F56-4E49-A8D3-FD7492DAD0F1}" presName="spaceRect" presStyleCnt="0"/>
      <dgm:spPr/>
    </dgm:pt>
    <dgm:pt modelId="{949E9534-0DC2-4E58-B3B0-6888A393CAFF}" type="pres">
      <dgm:prSet presAssocID="{BD029690-9F56-4E49-A8D3-FD7492DAD0F1}" presName="textRect" presStyleLbl="revTx" presStyleIdx="1" presStyleCnt="2">
        <dgm:presLayoutVars>
          <dgm:chMax val="1"/>
          <dgm:chPref val="1"/>
        </dgm:presLayoutVars>
      </dgm:prSet>
      <dgm:spPr/>
    </dgm:pt>
  </dgm:ptLst>
  <dgm:cxnLst>
    <dgm:cxn modelId="{DAFDD267-4D9E-417A-B610-5E2DA1CCB99F}" type="presOf" srcId="{77B4836F-4567-4A88-9689-C743F79922CB}" destId="{F00E5444-0EC1-46C8-8820-ABB8457A9888}" srcOrd="0" destOrd="0" presId="urn:microsoft.com/office/officeart/2018/5/layout/IconCircleLabelList"/>
    <dgm:cxn modelId="{A0F4985A-0DBD-472D-BE9F-20C5B7691638}" srcId="{77B4836F-4567-4A88-9689-C743F79922CB}" destId="{6A8228DF-30EC-4855-A5B4-AF41A0B0D47C}" srcOrd="0" destOrd="0" parTransId="{604792DE-E02E-42DC-AF51-59E5219DE94B}" sibTransId="{F006C4B5-36CE-4BA7-8103-2D87C267BF22}"/>
    <dgm:cxn modelId="{A0BDAA8E-69D5-4749-9267-8EC2D28F74EB}" type="presOf" srcId="{6A8228DF-30EC-4855-A5B4-AF41A0B0D47C}" destId="{B00B1B69-4B07-41D6-9F4B-D85EDF403890}" srcOrd="0" destOrd="0" presId="urn:microsoft.com/office/officeart/2018/5/layout/IconCircleLabelList"/>
    <dgm:cxn modelId="{E007EBD5-2D90-4934-9469-1C4904713A43}" srcId="{77B4836F-4567-4A88-9689-C743F79922CB}" destId="{BD029690-9F56-4E49-A8D3-FD7492DAD0F1}" srcOrd="1" destOrd="0" parTransId="{D11C5F62-8A35-4DC4-BC9A-1D95574D9EEB}" sibTransId="{067C14C3-CFE5-409B-B53C-D8F604480BEB}"/>
    <dgm:cxn modelId="{912E60FA-C00C-472D-B01A-3BAC56BF9E9C}" type="presOf" srcId="{BD029690-9F56-4E49-A8D3-FD7492DAD0F1}" destId="{949E9534-0DC2-4E58-B3B0-6888A393CAFF}" srcOrd="0" destOrd="0" presId="urn:microsoft.com/office/officeart/2018/5/layout/IconCircleLabelList"/>
    <dgm:cxn modelId="{FA4853B8-9DB9-42F0-88C7-E5D6BD715B15}" type="presParOf" srcId="{F00E5444-0EC1-46C8-8820-ABB8457A9888}" destId="{1712179C-DAD4-40ED-9BA2-41693D9615F6}" srcOrd="0" destOrd="0" presId="urn:microsoft.com/office/officeart/2018/5/layout/IconCircleLabelList"/>
    <dgm:cxn modelId="{714FCE0F-D97D-460B-BDFD-FEE053D08836}" type="presParOf" srcId="{1712179C-DAD4-40ED-9BA2-41693D9615F6}" destId="{BF034D4C-C8C2-4DDC-B20E-26376B279EAC}" srcOrd="0" destOrd="0" presId="urn:microsoft.com/office/officeart/2018/5/layout/IconCircleLabelList"/>
    <dgm:cxn modelId="{C8BE38EF-BE2D-4CC7-A694-1F1990EBCB69}" type="presParOf" srcId="{1712179C-DAD4-40ED-9BA2-41693D9615F6}" destId="{AD718BD5-0227-4E72-A67A-B23CB347C727}" srcOrd="1" destOrd="0" presId="urn:microsoft.com/office/officeart/2018/5/layout/IconCircleLabelList"/>
    <dgm:cxn modelId="{227F0EE2-7869-473A-A71C-96574AD76AB8}" type="presParOf" srcId="{1712179C-DAD4-40ED-9BA2-41693D9615F6}" destId="{5B640FC3-D775-4D10-A0A6-1A65C4776ED4}" srcOrd="2" destOrd="0" presId="urn:microsoft.com/office/officeart/2018/5/layout/IconCircleLabelList"/>
    <dgm:cxn modelId="{70857EF1-A91D-4DC3-8850-152488F30EFB}" type="presParOf" srcId="{1712179C-DAD4-40ED-9BA2-41693D9615F6}" destId="{B00B1B69-4B07-41D6-9F4B-D85EDF403890}" srcOrd="3" destOrd="0" presId="urn:microsoft.com/office/officeart/2018/5/layout/IconCircleLabelList"/>
    <dgm:cxn modelId="{F312343C-05F4-40ED-8B38-C31D411CE76E}" type="presParOf" srcId="{F00E5444-0EC1-46C8-8820-ABB8457A9888}" destId="{DDD4B81A-6C09-46CE-A18A-4A2D0C1E9BC8}" srcOrd="1" destOrd="0" presId="urn:microsoft.com/office/officeart/2018/5/layout/IconCircleLabelList"/>
    <dgm:cxn modelId="{098EB79E-C30A-41CE-AA17-BAE8B0145EA6}" type="presParOf" srcId="{F00E5444-0EC1-46C8-8820-ABB8457A9888}" destId="{0358E4E1-B56F-48E2-A56F-8BE97FE261C1}" srcOrd="2" destOrd="0" presId="urn:microsoft.com/office/officeart/2018/5/layout/IconCircleLabelList"/>
    <dgm:cxn modelId="{5B57DC92-1679-478A-9AF0-6F6E92D948AF}" type="presParOf" srcId="{0358E4E1-B56F-48E2-A56F-8BE97FE261C1}" destId="{965CD666-B563-49AA-AA18-854F7679DC29}" srcOrd="0" destOrd="0" presId="urn:microsoft.com/office/officeart/2018/5/layout/IconCircleLabelList"/>
    <dgm:cxn modelId="{64B6A320-1451-41D1-884E-ADF0EE81430D}" type="presParOf" srcId="{0358E4E1-B56F-48E2-A56F-8BE97FE261C1}" destId="{E719DC7C-A399-4073-BD8F-DCFD57D61E80}" srcOrd="1" destOrd="0" presId="urn:microsoft.com/office/officeart/2018/5/layout/IconCircleLabelList"/>
    <dgm:cxn modelId="{27D1C67F-FEB2-4B94-BA14-D470FA46C3B3}" type="presParOf" srcId="{0358E4E1-B56F-48E2-A56F-8BE97FE261C1}" destId="{49C3E0E8-8B9A-4F6F-A890-B95695E48927}" srcOrd="2" destOrd="0" presId="urn:microsoft.com/office/officeart/2018/5/layout/IconCircleLabelList"/>
    <dgm:cxn modelId="{42E4685C-1587-407E-AADE-9900695A92CF}" type="presParOf" srcId="{0358E4E1-B56F-48E2-A56F-8BE97FE261C1}" destId="{949E9534-0DC2-4E58-B3B0-6888A393CAFF}"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034D4C-C8C2-4DDC-B20E-26376B279EAC}">
      <dsp:nvSpPr>
        <dsp:cNvPr id="0" name=""/>
        <dsp:cNvSpPr/>
      </dsp:nvSpPr>
      <dsp:spPr>
        <a:xfrm>
          <a:off x="2441051" y="19941"/>
          <a:ext cx="1612687" cy="1612687"/>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718BD5-0227-4E72-A67A-B23CB347C727}">
      <dsp:nvSpPr>
        <dsp:cNvPr id="0" name=""/>
        <dsp:cNvSpPr/>
      </dsp:nvSpPr>
      <dsp:spPr>
        <a:xfrm>
          <a:off x="2784739" y="363628"/>
          <a:ext cx="925312" cy="9253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00B1B69-4B07-41D6-9F4B-D85EDF403890}">
      <dsp:nvSpPr>
        <dsp:cNvPr id="0" name=""/>
        <dsp:cNvSpPr/>
      </dsp:nvSpPr>
      <dsp:spPr>
        <a:xfrm>
          <a:off x="1925520" y="2134941"/>
          <a:ext cx="264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00150">
            <a:lnSpc>
              <a:spcPct val="90000"/>
            </a:lnSpc>
            <a:spcBef>
              <a:spcPct val="0"/>
            </a:spcBef>
            <a:spcAft>
              <a:spcPct val="35000"/>
            </a:spcAft>
            <a:buNone/>
            <a:defRPr cap="all"/>
          </a:pPr>
          <a:r>
            <a:rPr lang="en-GB" sz="2700" kern="1200"/>
            <a:t>Walk the plank?</a:t>
          </a:r>
          <a:endParaRPr lang="en-US" sz="2700" kern="1200"/>
        </a:p>
      </dsp:txBody>
      <dsp:txXfrm>
        <a:off x="1925520" y="2134941"/>
        <a:ext cx="2643750" cy="720000"/>
      </dsp:txXfrm>
    </dsp:sp>
    <dsp:sp modelId="{965CD666-B563-49AA-AA18-854F7679DC29}">
      <dsp:nvSpPr>
        <dsp:cNvPr id="0" name=""/>
        <dsp:cNvSpPr/>
      </dsp:nvSpPr>
      <dsp:spPr>
        <a:xfrm>
          <a:off x="5547457" y="19941"/>
          <a:ext cx="1612687" cy="1612687"/>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719DC7C-A399-4073-BD8F-DCFD57D61E80}">
      <dsp:nvSpPr>
        <dsp:cNvPr id="0" name=""/>
        <dsp:cNvSpPr/>
      </dsp:nvSpPr>
      <dsp:spPr>
        <a:xfrm>
          <a:off x="5891145" y="363628"/>
          <a:ext cx="925312" cy="9253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49E9534-0DC2-4E58-B3B0-6888A393CAFF}">
      <dsp:nvSpPr>
        <dsp:cNvPr id="0" name=""/>
        <dsp:cNvSpPr/>
      </dsp:nvSpPr>
      <dsp:spPr>
        <a:xfrm>
          <a:off x="5031926" y="2134941"/>
          <a:ext cx="264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00150">
            <a:lnSpc>
              <a:spcPct val="90000"/>
            </a:lnSpc>
            <a:spcBef>
              <a:spcPct val="0"/>
            </a:spcBef>
            <a:spcAft>
              <a:spcPct val="35000"/>
            </a:spcAft>
            <a:buNone/>
            <a:defRPr cap="all"/>
          </a:pPr>
          <a:r>
            <a:rPr lang="en-GB" sz="2700" kern="1200"/>
            <a:t>Leave the rabbit hole?</a:t>
          </a:r>
          <a:endParaRPr lang="en-US" sz="2700" kern="1200"/>
        </a:p>
      </dsp:txBody>
      <dsp:txXfrm>
        <a:off x="5031926" y="2134941"/>
        <a:ext cx="2643750" cy="720000"/>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8/22/2025</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8/22/2025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8/22/2025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8/22/2025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8/22/2025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8/22/2025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8/22/2025</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75E71FA-50BD-43F8-8C98-04339283A93D}"/>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CF1AA7F6-A589-4BC8-BC72-2CA6DC908398}"/>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13" name="Picture 12"/>
            <p:cNvPicPr>
              <a:picLocks noChangeAspect="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4" name="Rectangle 13"/>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5" name="Picture 14"/>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6" name="Picture 15"/>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18" name="Rectangle 17">
            <a:extLst>
              <a:ext uri="{FF2B5EF4-FFF2-40B4-BE49-F238E27FC236}">
                <a16:creationId xmlns:a16="http://schemas.microsoft.com/office/drawing/2014/main" id="{E89B1776-F953-4C0F-8E85-E9C66B1EF00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4" y="1092200"/>
            <a:ext cx="6432130"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vector graphics&#10;&#10;Description generated with very high confidence">
            <a:extLst>
              <a:ext uri="{FF2B5EF4-FFF2-40B4-BE49-F238E27FC236}">
                <a16:creationId xmlns:a16="http://schemas.microsoft.com/office/drawing/2014/main" id="{4893FD86-75B5-41D8-BBCC-A8B02752002A}"/>
              </a:ext>
            </a:extLst>
          </p:cNvPr>
          <p:cNvPicPr>
            <a:picLocks noChangeAspect="1"/>
          </p:cNvPicPr>
          <p:nvPr/>
        </p:nvPicPr>
        <p:blipFill>
          <a:blip r:embed="rId4"/>
          <a:stretch>
            <a:fillRect/>
          </a:stretch>
        </p:blipFill>
        <p:spPr>
          <a:xfrm>
            <a:off x="1782646" y="1410208"/>
            <a:ext cx="5044156" cy="3858780"/>
          </a:xfrm>
          <a:prstGeom prst="rect">
            <a:avLst/>
          </a:prstGeom>
        </p:spPr>
      </p:pic>
      <p:cxnSp>
        <p:nvCxnSpPr>
          <p:cNvPr id="20" name="Straight Connector 19">
            <a:extLst>
              <a:ext uri="{FF2B5EF4-FFF2-40B4-BE49-F238E27FC236}">
                <a16:creationId xmlns:a16="http://schemas.microsoft.com/office/drawing/2014/main" id="{997356D0-D934-42B9-8291-DF34A3AC0CFE}"/>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999431" y="3509772"/>
            <a:ext cx="3074977" cy="12359"/>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a:extLst>
              <a:ext uri="{FF2B5EF4-FFF2-40B4-BE49-F238E27FC236}">
                <a16:creationId xmlns:a16="http://schemas.microsoft.com/office/drawing/2014/main" id="{42335DB1-C7F3-4B20-82D4-4B3B85E16333}"/>
              </a:ext>
            </a:extLst>
          </p:cNvPr>
          <p:cNvSpPr>
            <a:spLocks noGrp="1"/>
          </p:cNvSpPr>
          <p:nvPr>
            <p:ph type="ctrTitle"/>
          </p:nvPr>
        </p:nvSpPr>
        <p:spPr>
          <a:xfrm>
            <a:off x="8013290" y="1041401"/>
            <a:ext cx="3079006" cy="2345264"/>
          </a:xfrm>
        </p:spPr>
        <p:txBody>
          <a:bodyPr>
            <a:normAutofit/>
          </a:bodyPr>
          <a:lstStyle/>
          <a:p>
            <a:r>
              <a:rPr lang="en-AU" sz="4400" dirty="0">
                <a:solidFill>
                  <a:srgbClr val="262626"/>
                </a:solidFill>
              </a:rPr>
              <a:t>Everyone is important!</a:t>
            </a:r>
          </a:p>
        </p:txBody>
      </p:sp>
      <p:pic>
        <p:nvPicPr>
          <p:cNvPr id="4" name="Picture 3" descr="Text&#10;&#10;Description automatically generated">
            <a:extLst>
              <a:ext uri="{FF2B5EF4-FFF2-40B4-BE49-F238E27FC236}">
                <a16:creationId xmlns:a16="http://schemas.microsoft.com/office/drawing/2014/main" id="{C4671F59-E4BC-4414-8138-FC7BE3CAF56B}"/>
              </a:ext>
            </a:extLst>
          </p:cNvPr>
          <p:cNvPicPr>
            <a:picLocks noChangeAspect="1"/>
          </p:cNvPicPr>
          <p:nvPr/>
        </p:nvPicPr>
        <p:blipFill>
          <a:blip r:embed="rId5"/>
          <a:stretch>
            <a:fillRect/>
          </a:stretch>
        </p:blipFill>
        <p:spPr>
          <a:xfrm>
            <a:off x="7855914" y="3793852"/>
            <a:ext cx="3338111" cy="1671019"/>
          </a:xfrm>
          <a:prstGeom prst="rect">
            <a:avLst/>
          </a:prstGeom>
        </p:spPr>
      </p:pic>
    </p:spTree>
    <p:extLst>
      <p:ext uri="{BB962C8B-B14F-4D97-AF65-F5344CB8AC3E}">
        <p14:creationId xmlns:p14="http://schemas.microsoft.com/office/powerpoint/2010/main" val="14710371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34C0D-A058-4C5D-BF9A-9ACFB953BACB}"/>
              </a:ext>
            </a:extLst>
          </p:cNvPr>
          <p:cNvSpPr>
            <a:spLocks noGrp="1"/>
          </p:cNvSpPr>
          <p:nvPr>
            <p:ph type="title"/>
          </p:nvPr>
        </p:nvSpPr>
        <p:spPr/>
        <p:txBody>
          <a:bodyPr/>
          <a:lstStyle/>
          <a:p>
            <a:r>
              <a:rPr lang="en-AU" dirty="0"/>
              <a:t>If someone is unhappy…..</a:t>
            </a:r>
          </a:p>
        </p:txBody>
      </p:sp>
      <p:sp>
        <p:nvSpPr>
          <p:cNvPr id="3" name="Content Placeholder 2">
            <a:extLst>
              <a:ext uri="{FF2B5EF4-FFF2-40B4-BE49-F238E27FC236}">
                <a16:creationId xmlns:a16="http://schemas.microsoft.com/office/drawing/2014/main" id="{8DB0F348-F311-4DC8-B922-C4954B0947F1}"/>
              </a:ext>
            </a:extLst>
          </p:cNvPr>
          <p:cNvSpPr>
            <a:spLocks noGrp="1"/>
          </p:cNvSpPr>
          <p:nvPr>
            <p:ph idx="1"/>
          </p:nvPr>
        </p:nvSpPr>
        <p:spPr>
          <a:xfrm>
            <a:off x="1295401" y="2556932"/>
            <a:ext cx="3584712" cy="3318936"/>
          </a:xfrm>
        </p:spPr>
        <p:txBody>
          <a:bodyPr/>
          <a:lstStyle/>
          <a:p>
            <a:r>
              <a:rPr lang="en-AU" dirty="0">
                <a:latin typeface="Arial" panose="020B0604020202020204" pitchFamily="34" charset="0"/>
                <a:cs typeface="Arial" panose="020B0604020202020204" pitchFamily="34" charset="0"/>
              </a:rPr>
              <a:t>Be friendly to them</a:t>
            </a:r>
          </a:p>
          <a:p>
            <a:r>
              <a:rPr lang="en-AU" dirty="0">
                <a:latin typeface="Arial" panose="020B0604020202020204" pitchFamily="34" charset="0"/>
                <a:cs typeface="Arial" panose="020B0604020202020204" pitchFamily="34" charset="0"/>
              </a:rPr>
              <a:t>Ask if they need help</a:t>
            </a:r>
          </a:p>
          <a:p>
            <a:r>
              <a:rPr lang="en-AU" dirty="0">
                <a:latin typeface="Arial" panose="020B0604020202020204" pitchFamily="34" charset="0"/>
                <a:cs typeface="Arial" panose="020B0604020202020204" pitchFamily="34" charset="0"/>
              </a:rPr>
              <a:t>Talk to your carer</a:t>
            </a:r>
          </a:p>
        </p:txBody>
      </p:sp>
      <p:pic>
        <p:nvPicPr>
          <p:cNvPr id="4" name="Picture 3">
            <a:extLst>
              <a:ext uri="{FF2B5EF4-FFF2-40B4-BE49-F238E27FC236}">
                <a16:creationId xmlns:a16="http://schemas.microsoft.com/office/drawing/2014/main" id="{48EDB0AB-93D3-40DA-A59E-6D7446C2D8D9}"/>
              </a:ext>
            </a:extLst>
          </p:cNvPr>
          <p:cNvPicPr>
            <a:picLocks noChangeAspect="1"/>
          </p:cNvPicPr>
          <p:nvPr/>
        </p:nvPicPr>
        <p:blipFill>
          <a:blip r:embed="rId2"/>
          <a:stretch>
            <a:fillRect/>
          </a:stretch>
        </p:blipFill>
        <p:spPr>
          <a:xfrm>
            <a:off x="5601186" y="2472082"/>
            <a:ext cx="4649334" cy="3488635"/>
          </a:xfrm>
          <a:prstGeom prst="rect">
            <a:avLst/>
          </a:prstGeom>
        </p:spPr>
      </p:pic>
    </p:spTree>
    <p:extLst>
      <p:ext uri="{BB962C8B-B14F-4D97-AF65-F5344CB8AC3E}">
        <p14:creationId xmlns:p14="http://schemas.microsoft.com/office/powerpoint/2010/main" val="22473175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D7741-F829-4F2B-98A2-B396F36E53EE}"/>
              </a:ext>
            </a:extLst>
          </p:cNvPr>
          <p:cNvSpPr>
            <a:spLocks noGrp="1"/>
          </p:cNvSpPr>
          <p:nvPr>
            <p:ph type="title"/>
          </p:nvPr>
        </p:nvSpPr>
        <p:spPr/>
        <p:txBody>
          <a:bodyPr>
            <a:normAutofit fontScale="90000"/>
          </a:bodyPr>
          <a:lstStyle/>
          <a:p>
            <a:r>
              <a:rPr lang="en-AU" dirty="0"/>
              <a:t>If you are unhappy….feeling sad, mad or bad…we’d like to help you feel glad!</a:t>
            </a:r>
          </a:p>
        </p:txBody>
      </p:sp>
      <p:pic>
        <p:nvPicPr>
          <p:cNvPr id="4" name="Picture 3">
            <a:extLst>
              <a:ext uri="{FF2B5EF4-FFF2-40B4-BE49-F238E27FC236}">
                <a16:creationId xmlns:a16="http://schemas.microsoft.com/office/drawing/2014/main" id="{9C32F772-1569-4654-812E-1085B83866D1}"/>
              </a:ext>
            </a:extLst>
          </p:cNvPr>
          <p:cNvPicPr>
            <a:picLocks noChangeAspect="1"/>
          </p:cNvPicPr>
          <p:nvPr/>
        </p:nvPicPr>
        <p:blipFill>
          <a:blip r:embed="rId2"/>
          <a:stretch>
            <a:fillRect/>
          </a:stretch>
        </p:blipFill>
        <p:spPr>
          <a:xfrm>
            <a:off x="5129212" y="3030497"/>
            <a:ext cx="1933575" cy="1905000"/>
          </a:xfrm>
          <a:prstGeom prst="rect">
            <a:avLst/>
          </a:prstGeom>
        </p:spPr>
      </p:pic>
      <p:sp>
        <p:nvSpPr>
          <p:cNvPr id="6" name="TextBox 5">
            <a:extLst>
              <a:ext uri="{FF2B5EF4-FFF2-40B4-BE49-F238E27FC236}">
                <a16:creationId xmlns:a16="http://schemas.microsoft.com/office/drawing/2014/main" id="{3A424372-C472-404D-B928-4B1D72DC1E2F}"/>
              </a:ext>
            </a:extLst>
          </p:cNvPr>
          <p:cNvSpPr txBox="1"/>
          <p:nvPr/>
        </p:nvSpPr>
        <p:spPr>
          <a:xfrm>
            <a:off x="1558210" y="2828835"/>
            <a:ext cx="3091428" cy="2308324"/>
          </a:xfrm>
          <a:prstGeom prst="rect">
            <a:avLst/>
          </a:prstGeom>
          <a:noFill/>
        </p:spPr>
        <p:txBody>
          <a:bodyPr wrap="square" rtlCol="0">
            <a:spAutoFit/>
          </a:bodyPr>
          <a:lstStyle/>
          <a:p>
            <a:r>
              <a:rPr lang="en-AU" sz="2400" dirty="0">
                <a:latin typeface="Arial" panose="020B0604020202020204" pitchFamily="34" charset="0"/>
                <a:cs typeface="Arial" panose="020B0604020202020204" pitchFamily="34" charset="0"/>
              </a:rPr>
              <a:t>We want to see how we can put a smile on your dial again! So, tell us kindly….how you are feeling.</a:t>
            </a:r>
          </a:p>
        </p:txBody>
      </p:sp>
      <p:pic>
        <p:nvPicPr>
          <p:cNvPr id="8" name="Picture 7">
            <a:extLst>
              <a:ext uri="{FF2B5EF4-FFF2-40B4-BE49-F238E27FC236}">
                <a16:creationId xmlns:a16="http://schemas.microsoft.com/office/drawing/2014/main" id="{4DB1CA07-E4E7-46AC-BC76-057E049D68DC}"/>
              </a:ext>
            </a:extLst>
          </p:cNvPr>
          <p:cNvPicPr>
            <a:picLocks noChangeAspect="1"/>
          </p:cNvPicPr>
          <p:nvPr/>
        </p:nvPicPr>
        <p:blipFill>
          <a:blip r:embed="rId3"/>
          <a:stretch>
            <a:fillRect/>
          </a:stretch>
        </p:blipFill>
        <p:spPr>
          <a:xfrm>
            <a:off x="8327539" y="2943924"/>
            <a:ext cx="2193235" cy="2193235"/>
          </a:xfrm>
          <a:prstGeom prst="rect">
            <a:avLst/>
          </a:prstGeom>
        </p:spPr>
      </p:pic>
    </p:spTree>
    <p:extLst>
      <p:ext uri="{BB962C8B-B14F-4D97-AF65-F5344CB8AC3E}">
        <p14:creationId xmlns:p14="http://schemas.microsoft.com/office/powerpoint/2010/main" val="24905895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8D080A0-9244-4BA4-8655-5F8C58BB36F9}"/>
              </a:ext>
            </a:extLst>
          </p:cNvPr>
          <p:cNvPicPr>
            <a:picLocks noChangeAspect="1"/>
          </p:cNvPicPr>
          <p:nvPr/>
        </p:nvPicPr>
        <p:blipFill>
          <a:blip r:embed="rId2"/>
          <a:stretch>
            <a:fillRect/>
          </a:stretch>
        </p:blipFill>
        <p:spPr>
          <a:xfrm>
            <a:off x="8274127" y="2701180"/>
            <a:ext cx="2361526" cy="2852640"/>
          </a:xfrm>
          <a:prstGeom prst="rect">
            <a:avLst/>
          </a:prstGeom>
          <a:ln w="57150" cmpd="thickThin">
            <a:solidFill>
              <a:srgbClr val="7F7F7F"/>
            </a:solidFill>
            <a:miter lim="800000"/>
          </a:ln>
        </p:spPr>
      </p:pic>
      <p:sp>
        <p:nvSpPr>
          <p:cNvPr id="2" name="Title 1">
            <a:extLst>
              <a:ext uri="{FF2B5EF4-FFF2-40B4-BE49-F238E27FC236}">
                <a16:creationId xmlns:a16="http://schemas.microsoft.com/office/drawing/2014/main" id="{FAC0C41F-43B3-4DF7-896C-EFBE1FA1C495}"/>
              </a:ext>
            </a:extLst>
          </p:cNvPr>
          <p:cNvSpPr>
            <a:spLocks noGrp="1"/>
          </p:cNvSpPr>
          <p:nvPr>
            <p:ph type="title"/>
          </p:nvPr>
        </p:nvSpPr>
        <p:spPr>
          <a:xfrm>
            <a:off x="1295402" y="982132"/>
            <a:ext cx="9601196" cy="1303867"/>
          </a:xfrm>
        </p:spPr>
        <p:txBody>
          <a:bodyPr>
            <a:normAutofit/>
          </a:bodyPr>
          <a:lstStyle/>
          <a:p>
            <a:r>
              <a:rPr lang="en-AU" dirty="0">
                <a:solidFill>
                  <a:srgbClr val="262626"/>
                </a:solidFill>
              </a:rPr>
              <a:t>Your rights</a:t>
            </a:r>
          </a:p>
        </p:txBody>
      </p:sp>
      <p:sp>
        <p:nvSpPr>
          <p:cNvPr id="3" name="Content Placeholder 2">
            <a:extLst>
              <a:ext uri="{FF2B5EF4-FFF2-40B4-BE49-F238E27FC236}">
                <a16:creationId xmlns:a16="http://schemas.microsoft.com/office/drawing/2014/main" id="{2F3B87D8-6472-4FFB-8820-A03A5CB7B0F4}"/>
              </a:ext>
            </a:extLst>
          </p:cNvPr>
          <p:cNvSpPr>
            <a:spLocks noGrp="1"/>
          </p:cNvSpPr>
          <p:nvPr>
            <p:ph idx="1"/>
          </p:nvPr>
        </p:nvSpPr>
        <p:spPr>
          <a:xfrm>
            <a:off x="1295402" y="2556932"/>
            <a:ext cx="6256866" cy="3318936"/>
          </a:xfrm>
        </p:spPr>
        <p:txBody>
          <a:bodyPr>
            <a:normAutofit fontScale="70000" lnSpcReduction="20000"/>
          </a:bodyPr>
          <a:lstStyle/>
          <a:p>
            <a:pPr fontAlgn="base">
              <a:lnSpc>
                <a:spcPct val="90000"/>
              </a:lnSpc>
            </a:pPr>
            <a:r>
              <a:rPr lang="en-AU" sz="2800" dirty="0">
                <a:solidFill>
                  <a:srgbClr val="262626"/>
                </a:solidFill>
                <a:latin typeface="Arial" panose="020B0604020202020204" pitchFamily="34" charset="0"/>
                <a:cs typeface="Arial" panose="020B0604020202020204" pitchFamily="34" charset="0"/>
              </a:rPr>
              <a:t>You are welcome at Wonderland &amp; Pirates. </a:t>
            </a:r>
          </a:p>
          <a:p>
            <a:pPr fontAlgn="base">
              <a:lnSpc>
                <a:spcPct val="90000"/>
              </a:lnSpc>
            </a:pPr>
            <a:r>
              <a:rPr lang="en-AU" sz="2800" dirty="0">
                <a:solidFill>
                  <a:srgbClr val="262626"/>
                </a:solidFill>
                <a:latin typeface="Arial" panose="020B0604020202020204" pitchFamily="34" charset="0"/>
                <a:cs typeface="Arial" panose="020B0604020202020204" pitchFamily="34" charset="0"/>
              </a:rPr>
              <a:t>You are free to come and have a look around and talk to us.</a:t>
            </a:r>
          </a:p>
          <a:p>
            <a:pPr fontAlgn="base">
              <a:lnSpc>
                <a:spcPct val="90000"/>
              </a:lnSpc>
            </a:pPr>
            <a:r>
              <a:rPr lang="en-AU" sz="2800" dirty="0">
                <a:solidFill>
                  <a:srgbClr val="262626"/>
                </a:solidFill>
                <a:latin typeface="Arial" panose="020B0604020202020204" pitchFamily="34" charset="0"/>
                <a:cs typeface="Arial" panose="020B0604020202020204" pitchFamily="34" charset="0"/>
              </a:rPr>
              <a:t>You can decide if you would like to come to a retreat or live in one of our houses or like us to help you at home.</a:t>
            </a:r>
          </a:p>
          <a:p>
            <a:pPr fontAlgn="base">
              <a:lnSpc>
                <a:spcPct val="90000"/>
              </a:lnSpc>
            </a:pPr>
            <a:r>
              <a:rPr lang="en-AU" sz="2800" dirty="0">
                <a:solidFill>
                  <a:srgbClr val="262626"/>
                </a:solidFill>
                <a:latin typeface="Arial" panose="020B0604020202020204" pitchFamily="34" charset="0"/>
                <a:cs typeface="Arial" panose="020B0604020202020204" pitchFamily="34" charset="0"/>
              </a:rPr>
              <a:t>You can decide to leave us as well!</a:t>
            </a:r>
          </a:p>
          <a:p>
            <a:pPr fontAlgn="base">
              <a:lnSpc>
                <a:spcPct val="90000"/>
              </a:lnSpc>
            </a:pPr>
            <a:r>
              <a:rPr lang="en-AU" sz="2900" dirty="0">
                <a:effectLst/>
                <a:latin typeface="Arial" panose="020B0604020202020204" pitchFamily="34" charset="0"/>
                <a:ea typeface="Calibri" panose="020F0502020204030204" pitchFamily="34" charset="0"/>
                <a:cs typeface="Arial" panose="020B0604020202020204" pitchFamily="34" charset="0"/>
              </a:rPr>
              <a:t>On our Websites, under ‘About’, you will find a tab labelled ‘Policies’. Please feel free to visit these pages </a:t>
            </a:r>
            <a:endParaRPr lang="en-AU" sz="2900" dirty="0">
              <a:solidFill>
                <a:srgbClr val="262626"/>
              </a:solidFill>
              <a:latin typeface="Arial" panose="020B0604020202020204" pitchFamily="34" charset="0"/>
              <a:cs typeface="Arial" panose="020B0604020202020204" pitchFamily="34" charset="0"/>
            </a:endParaRPr>
          </a:p>
          <a:p>
            <a:pPr fontAlgn="base">
              <a:lnSpc>
                <a:spcPct val="90000"/>
              </a:lnSpc>
            </a:pPr>
            <a:r>
              <a:rPr lang="en-AU" sz="2900" dirty="0">
                <a:solidFill>
                  <a:srgbClr val="262626"/>
                </a:solidFill>
                <a:latin typeface="Arial" panose="020B0604020202020204" pitchFamily="34" charset="0"/>
                <a:cs typeface="Arial" panose="020B0604020202020204" pitchFamily="34" charset="0"/>
              </a:rPr>
              <a:t>Access to and exit from the service.</a:t>
            </a:r>
          </a:p>
          <a:p>
            <a:pPr>
              <a:lnSpc>
                <a:spcPct val="90000"/>
              </a:lnSpc>
            </a:pPr>
            <a:endParaRPr lang="en-AU" sz="2000" dirty="0">
              <a:solidFill>
                <a:srgbClr val="262626"/>
              </a:solidFill>
            </a:endParaRPr>
          </a:p>
        </p:txBody>
      </p:sp>
    </p:spTree>
    <p:extLst>
      <p:ext uri="{BB962C8B-B14F-4D97-AF65-F5344CB8AC3E}">
        <p14:creationId xmlns:p14="http://schemas.microsoft.com/office/powerpoint/2010/main" val="21270146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2AC0F86-9A78-4E84-A4B4-ADB8B2629A0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4AF78B9E-8BE2-4706-9377-A05FA25ABABF}"/>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12" name="Picture 11"/>
            <p:cNvPicPr>
              <a:picLocks noChangeAspect="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Rectangle 12"/>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4" name="Picture 13"/>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5" name="Picture 14"/>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cxnSp>
        <p:nvCxnSpPr>
          <p:cNvPr id="17" name="Straight Connector 16">
            <a:extLst>
              <a:ext uri="{FF2B5EF4-FFF2-40B4-BE49-F238E27FC236}">
                <a16:creationId xmlns:a16="http://schemas.microsoft.com/office/drawing/2014/main" id="{0E5D0023-B23E-4823-8D72-B07FFF8CAE96}"/>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20089" y="2400639"/>
            <a:ext cx="3376508" cy="0"/>
          </a:xfrm>
          <a:prstGeom prst="line">
            <a:avLst/>
          </a:prstGeom>
        </p:spPr>
        <p:style>
          <a:lnRef idx="2">
            <a:schemeClr val="accent1"/>
          </a:lnRef>
          <a:fillRef idx="0">
            <a:schemeClr val="accent1"/>
          </a:fillRef>
          <a:effectRef idx="1">
            <a:schemeClr val="accent1"/>
          </a:effectRef>
          <a:fontRef idx="minor">
            <a:schemeClr val="tx1"/>
          </a:fontRef>
        </p:style>
      </p:cxnSp>
      <p:sp>
        <p:nvSpPr>
          <p:cNvPr id="19" name="Rectangle 18">
            <a:extLst>
              <a:ext uri="{FF2B5EF4-FFF2-40B4-BE49-F238E27FC236}">
                <a16:creationId xmlns:a16="http://schemas.microsoft.com/office/drawing/2014/main" id="{69A54E25-1C05-48E5-A5CC-3778C1D3632D}"/>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3" y="1092200"/>
            <a:ext cx="5942687"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5EBC11E-5BA1-4898-B64A-CAF81FF26876}"/>
              </a:ext>
            </a:extLst>
          </p:cNvPr>
          <p:cNvPicPr>
            <a:picLocks noChangeAspect="1"/>
          </p:cNvPicPr>
          <p:nvPr/>
        </p:nvPicPr>
        <p:blipFill rotWithShape="1">
          <a:blip r:embed="rId4"/>
          <a:srcRect t="140" b="12140"/>
          <a:stretch/>
        </p:blipFill>
        <p:spPr>
          <a:xfrm>
            <a:off x="1412683" y="1410208"/>
            <a:ext cx="5278777" cy="3858780"/>
          </a:xfrm>
          <a:prstGeom prst="rect">
            <a:avLst/>
          </a:prstGeom>
        </p:spPr>
      </p:pic>
      <p:sp>
        <p:nvSpPr>
          <p:cNvPr id="2" name="Title 1">
            <a:extLst>
              <a:ext uri="{FF2B5EF4-FFF2-40B4-BE49-F238E27FC236}">
                <a16:creationId xmlns:a16="http://schemas.microsoft.com/office/drawing/2014/main" id="{CEDAC4A5-18CD-475D-9669-CB46C4525276}"/>
              </a:ext>
            </a:extLst>
          </p:cNvPr>
          <p:cNvSpPr>
            <a:spLocks noGrp="1"/>
          </p:cNvSpPr>
          <p:nvPr>
            <p:ph type="title"/>
          </p:nvPr>
        </p:nvSpPr>
        <p:spPr>
          <a:xfrm>
            <a:off x="7535825" y="982132"/>
            <a:ext cx="3360772" cy="1303867"/>
          </a:xfrm>
        </p:spPr>
        <p:txBody>
          <a:bodyPr>
            <a:normAutofit/>
          </a:bodyPr>
          <a:lstStyle/>
          <a:p>
            <a:r>
              <a:rPr lang="en-AU" dirty="0"/>
              <a:t>Your rights</a:t>
            </a:r>
          </a:p>
        </p:txBody>
      </p:sp>
      <p:sp>
        <p:nvSpPr>
          <p:cNvPr id="3" name="Content Placeholder 2">
            <a:extLst>
              <a:ext uri="{FF2B5EF4-FFF2-40B4-BE49-F238E27FC236}">
                <a16:creationId xmlns:a16="http://schemas.microsoft.com/office/drawing/2014/main" id="{93A676B9-E52E-44CC-B059-6A6F22D0521E}"/>
              </a:ext>
            </a:extLst>
          </p:cNvPr>
          <p:cNvSpPr>
            <a:spLocks noGrp="1"/>
          </p:cNvSpPr>
          <p:nvPr>
            <p:ph idx="1"/>
          </p:nvPr>
        </p:nvSpPr>
        <p:spPr>
          <a:xfrm>
            <a:off x="7535824" y="2556932"/>
            <a:ext cx="3360771" cy="3318936"/>
          </a:xfrm>
        </p:spPr>
        <p:txBody>
          <a:bodyPr>
            <a:normAutofit/>
          </a:bodyPr>
          <a:lstStyle/>
          <a:p>
            <a:pPr fontAlgn="base"/>
            <a:r>
              <a:rPr lang="en-AU" dirty="0">
                <a:latin typeface="Arial" panose="020B0604020202020204" pitchFamily="34" charset="0"/>
                <a:cs typeface="Arial" panose="020B0604020202020204" pitchFamily="34" charset="0"/>
              </a:rPr>
              <a:t>You can tell us about your needs, what you would like and your hopes and goals.</a:t>
            </a:r>
          </a:p>
          <a:p>
            <a:pPr fontAlgn="base"/>
            <a:r>
              <a:rPr lang="en-AU" dirty="0">
                <a:latin typeface="Arial" panose="020B0604020202020204" pitchFamily="34" charset="0"/>
                <a:cs typeface="Arial" panose="020B0604020202020204" pitchFamily="34" charset="0"/>
              </a:rPr>
              <a:t>Input into individual needs, goals and aspirations. </a:t>
            </a:r>
          </a:p>
        </p:txBody>
      </p:sp>
    </p:spTree>
    <p:extLst>
      <p:ext uri="{BB962C8B-B14F-4D97-AF65-F5344CB8AC3E}">
        <p14:creationId xmlns:p14="http://schemas.microsoft.com/office/powerpoint/2010/main" val="4250396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E13EA690-3E46-4734-B577-2ABC2C11BBA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29">
            <a:extLst>
              <a:ext uri="{FF2B5EF4-FFF2-40B4-BE49-F238E27FC236}">
                <a16:creationId xmlns:a16="http://schemas.microsoft.com/office/drawing/2014/main" id="{51BDD458-A659-4F0A-8038-738C3F39D510}"/>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31" name="Picture 30"/>
            <p:cNvPicPr>
              <a:picLocks noChangeAspect="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2" name="Rectangle 31"/>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33" name="Picture 32"/>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34" name="Picture 33"/>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cxnSp>
        <p:nvCxnSpPr>
          <p:cNvPr id="36" name="Straight Connector 35">
            <a:extLst>
              <a:ext uri="{FF2B5EF4-FFF2-40B4-BE49-F238E27FC236}">
                <a16:creationId xmlns:a16="http://schemas.microsoft.com/office/drawing/2014/main" id="{375B9B75-E178-411B-BA12-D67B08861BFC}"/>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44033" y="2400639"/>
            <a:ext cx="6035040" cy="0"/>
          </a:xfrm>
          <a:prstGeom prst="line">
            <a:avLst/>
          </a:prstGeom>
        </p:spPr>
        <p:style>
          <a:lnRef idx="2">
            <a:schemeClr val="accent1"/>
          </a:lnRef>
          <a:fillRef idx="0">
            <a:schemeClr val="accent1"/>
          </a:fillRef>
          <a:effectRef idx="1">
            <a:schemeClr val="accent1"/>
          </a:effectRef>
          <a:fontRef idx="minor">
            <a:schemeClr val="tx1"/>
          </a:fontRef>
        </p:style>
      </p:cxnSp>
      <p:sp>
        <p:nvSpPr>
          <p:cNvPr id="38" name="Rectangle 37">
            <a:extLst>
              <a:ext uri="{FF2B5EF4-FFF2-40B4-BE49-F238E27FC236}">
                <a16:creationId xmlns:a16="http://schemas.microsoft.com/office/drawing/2014/main" id="{302D7A57-9708-42D3-BE0A-D2D5AEBBB7C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4" y="1092200"/>
            <a:ext cx="3072384" cy="453542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E5B9990-6B73-4C5E-8058-C0442C10E3F4}"/>
              </a:ext>
            </a:extLst>
          </p:cNvPr>
          <p:cNvPicPr>
            <a:picLocks noChangeAspect="1"/>
          </p:cNvPicPr>
          <p:nvPr/>
        </p:nvPicPr>
        <p:blipFill rotWithShape="1">
          <a:blip r:embed="rId4"/>
          <a:srcRect l="22394" r="1" b="1"/>
          <a:stretch/>
        </p:blipFill>
        <p:spPr>
          <a:xfrm>
            <a:off x="1257236" y="3474720"/>
            <a:ext cx="2743200" cy="1988311"/>
          </a:xfrm>
          <a:prstGeom prst="rect">
            <a:avLst/>
          </a:prstGeom>
        </p:spPr>
      </p:pic>
      <p:pic>
        <p:nvPicPr>
          <p:cNvPr id="5" name="Picture 4">
            <a:extLst>
              <a:ext uri="{FF2B5EF4-FFF2-40B4-BE49-F238E27FC236}">
                <a16:creationId xmlns:a16="http://schemas.microsoft.com/office/drawing/2014/main" id="{BB71D8EB-112F-46E6-AA6D-C538CA333CD2}"/>
              </a:ext>
            </a:extLst>
          </p:cNvPr>
          <p:cNvPicPr>
            <a:picLocks noChangeAspect="1"/>
          </p:cNvPicPr>
          <p:nvPr/>
        </p:nvPicPr>
        <p:blipFill rotWithShape="1">
          <a:blip r:embed="rId5"/>
          <a:srcRect r="7312" b="-1"/>
          <a:stretch/>
        </p:blipFill>
        <p:spPr>
          <a:xfrm flipH="1">
            <a:off x="1257236" y="1255007"/>
            <a:ext cx="2743200" cy="2219714"/>
          </a:xfrm>
          <a:prstGeom prst="rect">
            <a:avLst/>
          </a:prstGeom>
        </p:spPr>
      </p:pic>
      <p:sp>
        <p:nvSpPr>
          <p:cNvPr id="2" name="Title 1">
            <a:extLst>
              <a:ext uri="{FF2B5EF4-FFF2-40B4-BE49-F238E27FC236}">
                <a16:creationId xmlns:a16="http://schemas.microsoft.com/office/drawing/2014/main" id="{ECA9CA4C-0CFD-4EE9-8E02-D5EB15CB321E}"/>
              </a:ext>
            </a:extLst>
          </p:cNvPr>
          <p:cNvSpPr>
            <a:spLocks noGrp="1"/>
          </p:cNvSpPr>
          <p:nvPr>
            <p:ph type="title"/>
          </p:nvPr>
        </p:nvSpPr>
        <p:spPr>
          <a:xfrm>
            <a:off x="4626508" y="982132"/>
            <a:ext cx="6270090" cy="1303867"/>
          </a:xfrm>
        </p:spPr>
        <p:txBody>
          <a:bodyPr>
            <a:normAutofit/>
          </a:bodyPr>
          <a:lstStyle/>
          <a:p>
            <a:r>
              <a:rPr lang="en-AU" dirty="0"/>
              <a:t>Your Rights</a:t>
            </a:r>
          </a:p>
        </p:txBody>
      </p:sp>
      <p:sp>
        <p:nvSpPr>
          <p:cNvPr id="3" name="Content Placeholder 2">
            <a:extLst>
              <a:ext uri="{FF2B5EF4-FFF2-40B4-BE49-F238E27FC236}">
                <a16:creationId xmlns:a16="http://schemas.microsoft.com/office/drawing/2014/main" id="{C8A45F8E-E364-4250-A3DB-7DE0918EA931}"/>
              </a:ext>
            </a:extLst>
          </p:cNvPr>
          <p:cNvSpPr>
            <a:spLocks noGrp="1"/>
          </p:cNvSpPr>
          <p:nvPr>
            <p:ph idx="1"/>
          </p:nvPr>
        </p:nvSpPr>
        <p:spPr>
          <a:xfrm>
            <a:off x="4631496" y="2556932"/>
            <a:ext cx="6260114" cy="3318936"/>
          </a:xfrm>
        </p:spPr>
        <p:txBody>
          <a:bodyPr>
            <a:normAutofit/>
          </a:bodyPr>
          <a:lstStyle/>
          <a:p>
            <a:pPr fontAlgn="base"/>
            <a:r>
              <a:rPr lang="en-AU" dirty="0">
                <a:latin typeface="Arial" panose="020B0604020202020204" pitchFamily="34" charset="0"/>
                <a:cs typeface="Arial" panose="020B0604020202020204" pitchFamily="34" charset="0"/>
              </a:rPr>
              <a:t>You have the right to call your family, friends or carer.</a:t>
            </a:r>
          </a:p>
          <a:p>
            <a:pPr fontAlgn="base"/>
            <a:r>
              <a:rPr lang="en-AU" dirty="0">
                <a:latin typeface="Arial" panose="020B0604020202020204" pitchFamily="34" charset="0"/>
                <a:cs typeface="Arial" panose="020B0604020202020204" pitchFamily="34" charset="0"/>
              </a:rPr>
              <a:t>If it is urgent you can ask to contact them immediately and your carer will help you do this.</a:t>
            </a:r>
          </a:p>
          <a:p>
            <a:pPr fontAlgn="base"/>
            <a:r>
              <a:rPr lang="en-AU" dirty="0">
                <a:latin typeface="Arial" panose="020B0604020202020204" pitchFamily="34" charset="0"/>
                <a:cs typeface="Arial" panose="020B0604020202020204" pitchFamily="34" charset="0"/>
              </a:rPr>
              <a:t>Connectedness or involvement with family, friends and community. </a:t>
            </a:r>
          </a:p>
        </p:txBody>
      </p:sp>
    </p:spTree>
    <p:extLst>
      <p:ext uri="{BB962C8B-B14F-4D97-AF65-F5344CB8AC3E}">
        <p14:creationId xmlns:p14="http://schemas.microsoft.com/office/powerpoint/2010/main" val="16808971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034340-CA0A-444D-B753-695DCB908DDB}"/>
              </a:ext>
            </a:extLst>
          </p:cNvPr>
          <p:cNvSpPr>
            <a:spLocks noGrp="1"/>
          </p:cNvSpPr>
          <p:nvPr>
            <p:ph type="title"/>
          </p:nvPr>
        </p:nvSpPr>
        <p:spPr/>
        <p:txBody>
          <a:bodyPr/>
          <a:lstStyle/>
          <a:p>
            <a:r>
              <a:rPr lang="en-AU" dirty="0"/>
              <a:t>Your Rights</a:t>
            </a:r>
          </a:p>
        </p:txBody>
      </p:sp>
      <p:sp>
        <p:nvSpPr>
          <p:cNvPr id="3" name="Content Placeholder 2">
            <a:extLst>
              <a:ext uri="{FF2B5EF4-FFF2-40B4-BE49-F238E27FC236}">
                <a16:creationId xmlns:a16="http://schemas.microsoft.com/office/drawing/2014/main" id="{2CE5A6BD-4149-4030-A1EB-301ACABF16C7}"/>
              </a:ext>
            </a:extLst>
          </p:cNvPr>
          <p:cNvSpPr>
            <a:spLocks noGrp="1"/>
          </p:cNvSpPr>
          <p:nvPr>
            <p:ph idx="1"/>
          </p:nvPr>
        </p:nvSpPr>
        <p:spPr>
          <a:xfrm>
            <a:off x="1295402" y="2556932"/>
            <a:ext cx="5095460" cy="3318936"/>
          </a:xfrm>
        </p:spPr>
        <p:txBody>
          <a:bodyPr>
            <a:normAutofit fontScale="92500" lnSpcReduction="20000"/>
          </a:bodyPr>
          <a:lstStyle/>
          <a:p>
            <a:pPr fontAlgn="base"/>
            <a:r>
              <a:rPr lang="en-AU" dirty="0">
                <a:latin typeface="Arial" panose="020B0604020202020204" pitchFamily="34" charset="0"/>
                <a:cs typeface="Arial" panose="020B0604020202020204" pitchFamily="34" charset="0"/>
              </a:rPr>
              <a:t>As each person is different and comes from a different culture, has different beliefs and values, different racial heritage, is a different age, sex and has different abilities </a:t>
            </a:r>
          </a:p>
          <a:p>
            <a:pPr fontAlgn="base"/>
            <a:r>
              <a:rPr lang="en-AU" dirty="0">
                <a:latin typeface="Arial" panose="020B0604020202020204" pitchFamily="34" charset="0"/>
                <a:cs typeface="Arial" panose="020B0604020202020204" pitchFamily="34" charset="0"/>
              </a:rPr>
              <a:t>We want </a:t>
            </a:r>
            <a:r>
              <a:rPr lang="en-AU" b="1" dirty="0">
                <a:latin typeface="Arial" panose="020B0604020202020204" pitchFamily="34" charset="0"/>
                <a:cs typeface="Arial" panose="020B0604020202020204" pitchFamily="34" charset="0"/>
              </a:rPr>
              <a:t>you</a:t>
            </a:r>
            <a:r>
              <a:rPr lang="en-AU" dirty="0">
                <a:latin typeface="Arial" panose="020B0604020202020204" pitchFamily="34" charset="0"/>
                <a:cs typeface="Arial" panose="020B0604020202020204" pitchFamily="34" charset="0"/>
              </a:rPr>
              <a:t> to feel free to tell us all about yourself. You will be respected.</a:t>
            </a:r>
          </a:p>
          <a:p>
            <a:pPr fontAlgn="base"/>
            <a:r>
              <a:rPr lang="en-AU" dirty="0">
                <a:latin typeface="Arial" panose="020B0604020202020204" pitchFamily="34" charset="0"/>
                <a:cs typeface="Arial" panose="020B0604020202020204" pitchFamily="34" charset="0"/>
              </a:rPr>
              <a:t>Acknowledgement of cultural background, beliefs, values, ethnicity, age, gender and abilities. </a:t>
            </a:r>
          </a:p>
          <a:p>
            <a:endParaRPr lang="en-AU" dirty="0"/>
          </a:p>
        </p:txBody>
      </p:sp>
      <p:pic>
        <p:nvPicPr>
          <p:cNvPr id="4" name="Picture 3">
            <a:extLst>
              <a:ext uri="{FF2B5EF4-FFF2-40B4-BE49-F238E27FC236}">
                <a16:creationId xmlns:a16="http://schemas.microsoft.com/office/drawing/2014/main" id="{DA16159F-22EC-4276-A52A-D285BAC09DDC}"/>
              </a:ext>
            </a:extLst>
          </p:cNvPr>
          <p:cNvPicPr>
            <a:picLocks noChangeAspect="1"/>
          </p:cNvPicPr>
          <p:nvPr/>
        </p:nvPicPr>
        <p:blipFill rotWithShape="1">
          <a:blip r:embed="rId2"/>
          <a:srcRect t="11446" b="25275"/>
          <a:stretch/>
        </p:blipFill>
        <p:spPr>
          <a:xfrm>
            <a:off x="6569765" y="2431963"/>
            <a:ext cx="4972464" cy="3133949"/>
          </a:xfrm>
          <a:prstGeom prst="rect">
            <a:avLst/>
          </a:prstGeom>
        </p:spPr>
      </p:pic>
    </p:spTree>
    <p:extLst>
      <p:ext uri="{BB962C8B-B14F-4D97-AF65-F5344CB8AC3E}">
        <p14:creationId xmlns:p14="http://schemas.microsoft.com/office/powerpoint/2010/main" val="12427018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72F6A24-139E-4EB5-86D2-431F42EF85C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3963AE85-BE5D-4975-BACF-DDDCC9C2ACDE}"/>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12" name="Picture 11"/>
            <p:cNvPicPr>
              <a:picLocks noChangeAspect="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Rectangle 12"/>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4" name="Picture 13"/>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5" name="Picture 14"/>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cxnSp>
        <p:nvCxnSpPr>
          <p:cNvPr id="17" name="Straight Connector 16">
            <a:extLst>
              <a:ext uri="{FF2B5EF4-FFF2-40B4-BE49-F238E27FC236}">
                <a16:creationId xmlns:a16="http://schemas.microsoft.com/office/drawing/2014/main" id="{36BE37AC-AD36-4C42-9B8C-C5500F4E7C63}"/>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4412" y="2400639"/>
            <a:ext cx="4802185" cy="0"/>
          </a:xfrm>
          <a:prstGeom prst="line">
            <a:avLst/>
          </a:prstGeom>
        </p:spPr>
        <p:style>
          <a:lnRef idx="2">
            <a:schemeClr val="accent1"/>
          </a:lnRef>
          <a:fillRef idx="0">
            <a:schemeClr val="accent1"/>
          </a:fillRef>
          <a:effectRef idx="1">
            <a:schemeClr val="accent1"/>
          </a:effectRef>
          <a:fontRef idx="minor">
            <a:schemeClr val="tx1"/>
          </a:fontRef>
        </p:style>
      </p:cxnSp>
      <p:sp>
        <p:nvSpPr>
          <p:cNvPr id="19" name="Rectangle 18">
            <a:extLst>
              <a:ext uri="{FF2B5EF4-FFF2-40B4-BE49-F238E27FC236}">
                <a16:creationId xmlns:a16="http://schemas.microsoft.com/office/drawing/2014/main" id="{C9DA5B05-DD14-4860-AC45-02A8D2EE1AA5}"/>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3" y="1092200"/>
            <a:ext cx="4517009"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6A3FC8AD-3F84-43EF-B2A6-E421DDC7F33E}"/>
              </a:ext>
            </a:extLst>
          </p:cNvPr>
          <p:cNvPicPr>
            <a:picLocks noChangeAspect="1"/>
          </p:cNvPicPr>
          <p:nvPr/>
        </p:nvPicPr>
        <p:blipFill rotWithShape="1">
          <a:blip r:embed="rId4"/>
          <a:srcRect l="7492" r="7108" b="-3"/>
          <a:stretch/>
        </p:blipFill>
        <p:spPr>
          <a:xfrm>
            <a:off x="1412683" y="1410208"/>
            <a:ext cx="3876801" cy="3858780"/>
          </a:xfrm>
          <a:prstGeom prst="rect">
            <a:avLst/>
          </a:prstGeom>
        </p:spPr>
      </p:pic>
      <p:sp>
        <p:nvSpPr>
          <p:cNvPr id="2" name="Title 1">
            <a:extLst>
              <a:ext uri="{FF2B5EF4-FFF2-40B4-BE49-F238E27FC236}">
                <a16:creationId xmlns:a16="http://schemas.microsoft.com/office/drawing/2014/main" id="{5957FC2D-14B9-4BAF-8837-C93898C5855F}"/>
              </a:ext>
            </a:extLst>
          </p:cNvPr>
          <p:cNvSpPr>
            <a:spLocks noGrp="1"/>
          </p:cNvSpPr>
          <p:nvPr>
            <p:ph type="title"/>
          </p:nvPr>
        </p:nvSpPr>
        <p:spPr>
          <a:xfrm>
            <a:off x="6094412" y="982132"/>
            <a:ext cx="4802185" cy="1303867"/>
          </a:xfrm>
        </p:spPr>
        <p:txBody>
          <a:bodyPr>
            <a:normAutofit/>
          </a:bodyPr>
          <a:lstStyle/>
          <a:p>
            <a:r>
              <a:rPr lang="en-AU" dirty="0"/>
              <a:t>Your rights</a:t>
            </a:r>
          </a:p>
        </p:txBody>
      </p:sp>
      <p:sp>
        <p:nvSpPr>
          <p:cNvPr id="3" name="Content Placeholder 2">
            <a:extLst>
              <a:ext uri="{FF2B5EF4-FFF2-40B4-BE49-F238E27FC236}">
                <a16:creationId xmlns:a16="http://schemas.microsoft.com/office/drawing/2014/main" id="{BD40C205-24A0-41B2-8DE3-973299FAA095}"/>
              </a:ext>
            </a:extLst>
          </p:cNvPr>
          <p:cNvSpPr>
            <a:spLocks noGrp="1"/>
          </p:cNvSpPr>
          <p:nvPr>
            <p:ph idx="1"/>
          </p:nvPr>
        </p:nvSpPr>
        <p:spPr>
          <a:xfrm>
            <a:off x="6094412" y="2556932"/>
            <a:ext cx="4802184" cy="3318936"/>
          </a:xfrm>
        </p:spPr>
        <p:txBody>
          <a:bodyPr>
            <a:normAutofit lnSpcReduction="10000"/>
          </a:bodyPr>
          <a:lstStyle/>
          <a:p>
            <a:pPr fontAlgn="base"/>
            <a:r>
              <a:rPr lang="en-AU" dirty="0">
                <a:latin typeface="Arial" panose="020B0604020202020204" pitchFamily="34" charset="0"/>
                <a:cs typeface="Arial" panose="020B0604020202020204" pitchFamily="34" charset="0"/>
              </a:rPr>
              <a:t>Your private information will be kept private. We keep this safe and our staff sign a form to say they will keep your information private.</a:t>
            </a:r>
          </a:p>
          <a:p>
            <a:pPr fontAlgn="base"/>
            <a:r>
              <a:rPr lang="en-AU" dirty="0">
                <a:latin typeface="Arial" panose="020B0604020202020204" pitchFamily="34" charset="0"/>
                <a:cs typeface="Arial" panose="020B0604020202020204" pitchFamily="34" charset="0"/>
              </a:rPr>
              <a:t>Confidentiality of their private information and how information collected will be stored and used.  </a:t>
            </a:r>
          </a:p>
          <a:p>
            <a:endParaRPr lang="en-AU" dirty="0"/>
          </a:p>
        </p:txBody>
      </p:sp>
    </p:spTree>
    <p:extLst>
      <p:ext uri="{BB962C8B-B14F-4D97-AF65-F5344CB8AC3E}">
        <p14:creationId xmlns:p14="http://schemas.microsoft.com/office/powerpoint/2010/main" val="36254884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03E63E-3F6F-41F3-89BD-A8EA2605FA05}"/>
              </a:ext>
            </a:extLst>
          </p:cNvPr>
          <p:cNvPicPr>
            <a:picLocks noChangeAspect="1"/>
          </p:cNvPicPr>
          <p:nvPr/>
        </p:nvPicPr>
        <p:blipFill rotWithShape="1">
          <a:blip r:embed="rId2"/>
          <a:srcRect l="17387" r="15384"/>
          <a:stretch/>
        </p:blipFill>
        <p:spPr>
          <a:xfrm>
            <a:off x="8403078" y="2711119"/>
            <a:ext cx="2739728" cy="2852640"/>
          </a:xfrm>
          <a:prstGeom prst="rect">
            <a:avLst/>
          </a:prstGeom>
          <a:ln w="57150" cmpd="thickThin">
            <a:solidFill>
              <a:schemeClr val="tx1">
                <a:lumMod val="50000"/>
                <a:lumOff val="50000"/>
              </a:schemeClr>
            </a:solidFill>
            <a:miter lim="800000"/>
          </a:ln>
        </p:spPr>
      </p:pic>
      <p:sp>
        <p:nvSpPr>
          <p:cNvPr id="2" name="Title 1">
            <a:extLst>
              <a:ext uri="{FF2B5EF4-FFF2-40B4-BE49-F238E27FC236}">
                <a16:creationId xmlns:a16="http://schemas.microsoft.com/office/drawing/2014/main" id="{FBEA8615-808F-4D3D-9044-333FB9DF1F6B}"/>
              </a:ext>
            </a:extLst>
          </p:cNvPr>
          <p:cNvSpPr>
            <a:spLocks noGrp="1"/>
          </p:cNvSpPr>
          <p:nvPr>
            <p:ph type="title"/>
          </p:nvPr>
        </p:nvSpPr>
        <p:spPr>
          <a:xfrm>
            <a:off x="1295402" y="982132"/>
            <a:ext cx="9601196" cy="1303867"/>
          </a:xfrm>
        </p:spPr>
        <p:txBody>
          <a:bodyPr>
            <a:normAutofit/>
          </a:bodyPr>
          <a:lstStyle/>
          <a:p>
            <a:r>
              <a:rPr lang="en-AU" dirty="0"/>
              <a:t>Your rights</a:t>
            </a:r>
          </a:p>
        </p:txBody>
      </p:sp>
      <p:sp>
        <p:nvSpPr>
          <p:cNvPr id="3" name="Content Placeholder 2">
            <a:extLst>
              <a:ext uri="{FF2B5EF4-FFF2-40B4-BE49-F238E27FC236}">
                <a16:creationId xmlns:a16="http://schemas.microsoft.com/office/drawing/2014/main" id="{B3CA5CA1-DAC6-4352-9278-979E851264C0}"/>
              </a:ext>
            </a:extLst>
          </p:cNvPr>
          <p:cNvSpPr>
            <a:spLocks noGrp="1"/>
          </p:cNvSpPr>
          <p:nvPr>
            <p:ph idx="1"/>
          </p:nvPr>
        </p:nvSpPr>
        <p:spPr>
          <a:xfrm>
            <a:off x="1295401" y="2556932"/>
            <a:ext cx="6993834" cy="3318936"/>
          </a:xfrm>
        </p:spPr>
        <p:txBody>
          <a:bodyPr>
            <a:normAutofit lnSpcReduction="10000"/>
          </a:bodyPr>
          <a:lstStyle/>
          <a:p>
            <a:pPr fontAlgn="base">
              <a:lnSpc>
                <a:spcPct val="90000"/>
              </a:lnSpc>
            </a:pPr>
            <a:r>
              <a:rPr lang="en-AU" dirty="0">
                <a:latin typeface="Arial" panose="020B0604020202020204" pitchFamily="34" charset="0"/>
                <a:cs typeface="Arial" panose="020B0604020202020204" pitchFamily="34" charset="0"/>
              </a:rPr>
              <a:t>You have the right to be safe when you are here with us and when you are out in the community. </a:t>
            </a:r>
          </a:p>
          <a:p>
            <a:pPr fontAlgn="base">
              <a:lnSpc>
                <a:spcPct val="90000"/>
              </a:lnSpc>
            </a:pPr>
            <a:r>
              <a:rPr lang="en-AU" dirty="0">
                <a:latin typeface="Arial" panose="020B0604020202020204" pitchFamily="34" charset="0"/>
                <a:cs typeface="Arial" panose="020B0604020202020204" pitchFamily="34" charset="0"/>
              </a:rPr>
              <a:t>This means safety for your body and safety for your feelings.</a:t>
            </a:r>
          </a:p>
          <a:p>
            <a:pPr fontAlgn="base">
              <a:lnSpc>
                <a:spcPct val="90000"/>
              </a:lnSpc>
            </a:pPr>
            <a:r>
              <a:rPr lang="en-AU" dirty="0">
                <a:latin typeface="Arial" panose="020B0604020202020204" pitchFamily="34" charset="0"/>
                <a:cs typeface="Arial" panose="020B0604020202020204" pitchFamily="34" charset="0"/>
              </a:rPr>
              <a:t>Please let us know if you don’t feel safe at any time. Your carer will help you.</a:t>
            </a:r>
          </a:p>
          <a:p>
            <a:pPr fontAlgn="base">
              <a:lnSpc>
                <a:spcPct val="90000"/>
              </a:lnSpc>
            </a:pPr>
            <a:r>
              <a:rPr lang="en-AU" dirty="0">
                <a:latin typeface="Arial" panose="020B0604020202020204" pitchFamily="34" charset="0"/>
                <a:cs typeface="Arial" panose="020B0604020202020204" pitchFamily="34" charset="0"/>
              </a:rPr>
              <a:t>Safety while using a service and any specific policy, training and accreditation systems to address this. </a:t>
            </a:r>
          </a:p>
          <a:p>
            <a:pPr marL="0" indent="0" fontAlgn="base">
              <a:lnSpc>
                <a:spcPct val="90000"/>
              </a:lnSpc>
              <a:buNone/>
            </a:pPr>
            <a:endParaRPr lang="en-AU" sz="1900" dirty="0"/>
          </a:p>
        </p:txBody>
      </p:sp>
    </p:spTree>
    <p:extLst>
      <p:ext uri="{BB962C8B-B14F-4D97-AF65-F5344CB8AC3E}">
        <p14:creationId xmlns:p14="http://schemas.microsoft.com/office/powerpoint/2010/main" val="27003358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A4089-3368-8BD6-174F-36BE8A6A499C}"/>
              </a:ext>
            </a:extLst>
          </p:cNvPr>
          <p:cNvSpPr>
            <a:spLocks noGrp="1"/>
          </p:cNvSpPr>
          <p:nvPr>
            <p:ph type="title"/>
          </p:nvPr>
        </p:nvSpPr>
        <p:spPr>
          <a:xfrm>
            <a:off x="1295402" y="982132"/>
            <a:ext cx="4181166" cy="1303867"/>
          </a:xfrm>
        </p:spPr>
        <p:txBody>
          <a:bodyPr/>
          <a:lstStyle/>
          <a:p>
            <a:r>
              <a:rPr lang="en-US" dirty="0"/>
              <a:t>Your rights</a:t>
            </a:r>
            <a:endParaRPr lang="en-AU" dirty="0"/>
          </a:p>
        </p:txBody>
      </p:sp>
      <p:sp>
        <p:nvSpPr>
          <p:cNvPr id="3" name="Content Placeholder 2">
            <a:extLst>
              <a:ext uri="{FF2B5EF4-FFF2-40B4-BE49-F238E27FC236}">
                <a16:creationId xmlns:a16="http://schemas.microsoft.com/office/drawing/2014/main" id="{D83E6A9D-19B9-E3A7-F06F-5882B56BB4CE}"/>
              </a:ext>
            </a:extLst>
          </p:cNvPr>
          <p:cNvSpPr>
            <a:spLocks noGrp="1"/>
          </p:cNvSpPr>
          <p:nvPr>
            <p:ph idx="1"/>
          </p:nvPr>
        </p:nvSpPr>
        <p:spPr/>
        <p:txBody>
          <a:bodyPr>
            <a:normAutofit fontScale="92500" lnSpcReduction="20000"/>
          </a:bodyPr>
          <a:lstStyle/>
          <a:p>
            <a:r>
              <a:rPr lang="en-AU" dirty="0">
                <a:latin typeface="Arial" panose="020B0604020202020204" pitchFamily="34" charset="0"/>
                <a:cs typeface="Arial" panose="020B0604020202020204" pitchFamily="34" charset="0"/>
              </a:rPr>
              <a:t>You have a right to make a complaint – complaint forms are on our websites. </a:t>
            </a:r>
          </a:p>
          <a:p>
            <a:r>
              <a:rPr lang="en-AU" dirty="0">
                <a:latin typeface="Arial" panose="020B0604020202020204" pitchFamily="34" charset="0"/>
                <a:cs typeface="Arial" panose="020B0604020202020204" pitchFamily="34" charset="0"/>
              </a:rPr>
              <a:t>Your feedback is important – after each stay you will be asked to provide your feedback on a little feedback form. After 6 months we will ask you to provide a lot of feedback! We will use this to improve our services. </a:t>
            </a:r>
          </a:p>
          <a:p>
            <a:r>
              <a:rPr lang="en-AU" dirty="0">
                <a:latin typeface="Arial" panose="020B0604020202020204" pitchFamily="34" charset="0"/>
                <a:cs typeface="Arial" panose="020B0604020202020204" pitchFamily="34" charset="0"/>
              </a:rPr>
              <a:t>For any incidents we will fill out a form to make sure we have helped the best way we can including by making contact with our Managers. Incident Reports will be saved for future reference. You can request a copy.</a:t>
            </a:r>
          </a:p>
          <a:p>
            <a:r>
              <a:rPr lang="en-AU" dirty="0">
                <a:latin typeface="Arial" panose="020B0604020202020204" pitchFamily="34" charset="0"/>
                <a:cs typeface="Arial" panose="020B0604020202020204" pitchFamily="34" charset="0"/>
              </a:rPr>
              <a:t>We have emergency planning in place for you- its always best to be prepared for an emergency.</a:t>
            </a:r>
          </a:p>
          <a:p>
            <a:endParaRPr lang="en-AU" dirty="0"/>
          </a:p>
        </p:txBody>
      </p:sp>
      <p:pic>
        <p:nvPicPr>
          <p:cNvPr id="4" name="Picture 3">
            <a:extLst>
              <a:ext uri="{FF2B5EF4-FFF2-40B4-BE49-F238E27FC236}">
                <a16:creationId xmlns:a16="http://schemas.microsoft.com/office/drawing/2014/main" id="{D070BF23-1E61-96AE-298A-180D9A001730}"/>
              </a:ext>
            </a:extLst>
          </p:cNvPr>
          <p:cNvPicPr>
            <a:picLocks noChangeAspect="1"/>
          </p:cNvPicPr>
          <p:nvPr/>
        </p:nvPicPr>
        <p:blipFill>
          <a:blip r:embed="rId2"/>
          <a:stretch>
            <a:fillRect/>
          </a:stretch>
        </p:blipFill>
        <p:spPr>
          <a:xfrm>
            <a:off x="6465152" y="-155072"/>
            <a:ext cx="4662954" cy="3110145"/>
          </a:xfrm>
          <a:prstGeom prst="rect">
            <a:avLst/>
          </a:prstGeom>
        </p:spPr>
      </p:pic>
    </p:spTree>
    <p:extLst>
      <p:ext uri="{BB962C8B-B14F-4D97-AF65-F5344CB8AC3E}">
        <p14:creationId xmlns:p14="http://schemas.microsoft.com/office/powerpoint/2010/main" val="32957722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16D21C5-447B-49A7-8D5B-0BE0514449DB}"/>
              </a:ext>
            </a:extLst>
          </p:cNvPr>
          <p:cNvPicPr>
            <a:picLocks noChangeAspect="1"/>
          </p:cNvPicPr>
          <p:nvPr/>
        </p:nvPicPr>
        <p:blipFill rotWithShape="1">
          <a:blip r:embed="rId2"/>
          <a:srcRect l="6613" r="1671" b="5"/>
          <a:stretch/>
        </p:blipFill>
        <p:spPr>
          <a:xfrm>
            <a:off x="8085026" y="2701180"/>
            <a:ext cx="2739728" cy="2852640"/>
          </a:xfrm>
          <a:prstGeom prst="rect">
            <a:avLst/>
          </a:prstGeom>
          <a:ln w="57150" cmpd="thickThin">
            <a:solidFill>
              <a:schemeClr val="tx1">
                <a:lumMod val="50000"/>
                <a:lumOff val="50000"/>
              </a:schemeClr>
            </a:solidFill>
            <a:miter lim="800000"/>
          </a:ln>
        </p:spPr>
      </p:pic>
      <p:sp>
        <p:nvSpPr>
          <p:cNvPr id="2" name="Title 1">
            <a:extLst>
              <a:ext uri="{FF2B5EF4-FFF2-40B4-BE49-F238E27FC236}">
                <a16:creationId xmlns:a16="http://schemas.microsoft.com/office/drawing/2014/main" id="{3198404F-2AF5-46E9-A149-83FF2E20BF84}"/>
              </a:ext>
            </a:extLst>
          </p:cNvPr>
          <p:cNvSpPr>
            <a:spLocks noGrp="1"/>
          </p:cNvSpPr>
          <p:nvPr>
            <p:ph type="title"/>
          </p:nvPr>
        </p:nvSpPr>
        <p:spPr>
          <a:xfrm>
            <a:off x="1295402" y="982132"/>
            <a:ext cx="9601196" cy="1303867"/>
          </a:xfrm>
        </p:spPr>
        <p:txBody>
          <a:bodyPr>
            <a:normAutofit/>
          </a:bodyPr>
          <a:lstStyle/>
          <a:p>
            <a:r>
              <a:rPr lang="en-AU" dirty="0"/>
              <a:t>Our staff</a:t>
            </a:r>
          </a:p>
        </p:txBody>
      </p:sp>
      <p:sp>
        <p:nvSpPr>
          <p:cNvPr id="3" name="Content Placeholder 2">
            <a:extLst>
              <a:ext uri="{FF2B5EF4-FFF2-40B4-BE49-F238E27FC236}">
                <a16:creationId xmlns:a16="http://schemas.microsoft.com/office/drawing/2014/main" id="{510BB1A6-0B2C-42C5-AFC7-678AE27CBE63}"/>
              </a:ext>
            </a:extLst>
          </p:cNvPr>
          <p:cNvSpPr>
            <a:spLocks noGrp="1"/>
          </p:cNvSpPr>
          <p:nvPr>
            <p:ph idx="1"/>
          </p:nvPr>
        </p:nvSpPr>
        <p:spPr>
          <a:xfrm>
            <a:off x="1295402" y="2556932"/>
            <a:ext cx="6256866" cy="3318936"/>
          </a:xfrm>
        </p:spPr>
        <p:txBody>
          <a:bodyPr>
            <a:normAutofit/>
          </a:bodyPr>
          <a:lstStyle/>
          <a:p>
            <a:r>
              <a:rPr lang="en-AU" dirty="0">
                <a:latin typeface="Arial" panose="020B0604020202020204" pitchFamily="34" charset="0"/>
                <a:cs typeface="Arial" panose="020B0604020202020204" pitchFamily="34" charset="0"/>
              </a:rPr>
              <a:t>We love our staff too…they deserve kindness, respect and safety as well.</a:t>
            </a:r>
          </a:p>
          <a:p>
            <a:r>
              <a:rPr lang="en-AU" dirty="0">
                <a:latin typeface="Arial" panose="020B0604020202020204" pitchFamily="34" charset="0"/>
                <a:cs typeface="Arial" panose="020B0604020202020204" pitchFamily="34" charset="0"/>
              </a:rPr>
              <a:t>Make sure that you look out for them treat them well…and tell them when they are doing a great job!</a:t>
            </a:r>
          </a:p>
        </p:txBody>
      </p:sp>
    </p:spTree>
    <p:extLst>
      <p:ext uri="{BB962C8B-B14F-4D97-AF65-F5344CB8AC3E}">
        <p14:creationId xmlns:p14="http://schemas.microsoft.com/office/powerpoint/2010/main" val="15081280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5E66D3F-14EA-4BCD-819B-EEF581746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D49D3EDE-CC3B-4573-A04B-26F32F1B2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15" name="Picture 14">
              <a:extLst>
                <a:ext uri="{FF2B5EF4-FFF2-40B4-BE49-F238E27FC236}">
                  <a16:creationId xmlns:a16="http://schemas.microsoft.com/office/drawing/2014/main" id="{700D0D4B-CC81-434D-B595-71AA691923B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6" name="Rectangle 15">
              <a:extLst>
                <a:ext uri="{FF2B5EF4-FFF2-40B4-BE49-F238E27FC236}">
                  <a16:creationId xmlns:a16="http://schemas.microsoft.com/office/drawing/2014/main" id="{B8047919-8C66-4EF3-9979-FB7112EB66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7" name="Picture 16">
              <a:extLst>
                <a:ext uri="{FF2B5EF4-FFF2-40B4-BE49-F238E27FC236}">
                  <a16:creationId xmlns:a16="http://schemas.microsoft.com/office/drawing/2014/main" id="{C00195C4-7BCF-469C-A003-AC2F0D2F910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8" name="Picture 17">
              <a:extLst>
                <a:ext uri="{FF2B5EF4-FFF2-40B4-BE49-F238E27FC236}">
                  <a16:creationId xmlns:a16="http://schemas.microsoft.com/office/drawing/2014/main" id="{CEE82425-33CD-4CF1-9623-91BECE687F6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30E3BDA8-0CAA-4C96-8636-5514617613A9}"/>
              </a:ext>
            </a:extLst>
          </p:cNvPr>
          <p:cNvSpPr>
            <a:spLocks noGrp="1"/>
          </p:cNvSpPr>
          <p:nvPr>
            <p:ph type="title"/>
          </p:nvPr>
        </p:nvSpPr>
        <p:spPr>
          <a:xfrm>
            <a:off x="6094412" y="982132"/>
            <a:ext cx="4802185" cy="1303867"/>
          </a:xfrm>
        </p:spPr>
        <p:txBody>
          <a:bodyPr>
            <a:normAutofit/>
          </a:bodyPr>
          <a:lstStyle/>
          <a:p>
            <a:pPr>
              <a:lnSpc>
                <a:spcPct val="90000"/>
              </a:lnSpc>
            </a:pPr>
            <a:r>
              <a:rPr lang="en-GB" sz="3700">
                <a:solidFill>
                  <a:srgbClr val="262626"/>
                </a:solidFill>
              </a:rPr>
              <a:t>Wonderland Community Services has 2 sites…</a:t>
            </a:r>
            <a:endParaRPr lang="en-AU" sz="3700">
              <a:solidFill>
                <a:srgbClr val="262626"/>
              </a:solidFill>
            </a:endParaRPr>
          </a:p>
        </p:txBody>
      </p:sp>
      <p:sp>
        <p:nvSpPr>
          <p:cNvPr id="20" name="Rectangle 19">
            <a:extLst>
              <a:ext uri="{FF2B5EF4-FFF2-40B4-BE49-F238E27FC236}">
                <a16:creationId xmlns:a16="http://schemas.microsoft.com/office/drawing/2014/main" id="{DD5289D1-D3B7-4C53-823E-280A79C02E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3" y="1092200"/>
            <a:ext cx="4517009"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Text, logo, company name&#10;&#10;Description automatically generated">
            <a:extLst>
              <a:ext uri="{FF2B5EF4-FFF2-40B4-BE49-F238E27FC236}">
                <a16:creationId xmlns:a16="http://schemas.microsoft.com/office/drawing/2014/main" id="{7285A767-D726-46B5-A757-B255ABA30F2E}"/>
              </a:ext>
            </a:extLst>
          </p:cNvPr>
          <p:cNvPicPr>
            <a:picLocks noChangeAspect="1"/>
          </p:cNvPicPr>
          <p:nvPr/>
        </p:nvPicPr>
        <p:blipFill>
          <a:blip r:embed="rId5"/>
          <a:stretch>
            <a:fillRect/>
          </a:stretch>
        </p:blipFill>
        <p:spPr>
          <a:xfrm>
            <a:off x="1412683" y="1578635"/>
            <a:ext cx="3876801" cy="3545456"/>
          </a:xfrm>
          <a:prstGeom prst="rect">
            <a:avLst/>
          </a:prstGeom>
        </p:spPr>
      </p:pic>
      <p:cxnSp>
        <p:nvCxnSpPr>
          <p:cNvPr id="22" name="Straight Connector 21">
            <a:extLst>
              <a:ext uri="{FF2B5EF4-FFF2-40B4-BE49-F238E27FC236}">
                <a16:creationId xmlns:a16="http://schemas.microsoft.com/office/drawing/2014/main" id="{A456CE10-0EE3-4503-ACF3-1D53A6FDBB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4412" y="2400639"/>
            <a:ext cx="4802185"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Content Placeholder 2">
            <a:extLst>
              <a:ext uri="{FF2B5EF4-FFF2-40B4-BE49-F238E27FC236}">
                <a16:creationId xmlns:a16="http://schemas.microsoft.com/office/drawing/2014/main" id="{20C28FCE-76C5-4B5F-90A7-29F5D2AE476D}"/>
              </a:ext>
            </a:extLst>
          </p:cNvPr>
          <p:cNvSpPr>
            <a:spLocks noGrp="1"/>
          </p:cNvSpPr>
          <p:nvPr>
            <p:ph idx="1"/>
          </p:nvPr>
        </p:nvSpPr>
        <p:spPr>
          <a:xfrm>
            <a:off x="6094412" y="2556932"/>
            <a:ext cx="4802184" cy="3318936"/>
          </a:xfrm>
        </p:spPr>
        <p:txBody>
          <a:bodyPr>
            <a:normAutofit/>
          </a:bodyPr>
          <a:lstStyle/>
          <a:p>
            <a:r>
              <a:rPr lang="en-GB" dirty="0">
                <a:solidFill>
                  <a:srgbClr val="262626"/>
                </a:solidFill>
                <a:latin typeface="Calibri" panose="020F0502020204030204" pitchFamily="34" charset="0"/>
                <a:cs typeface="Calibri" panose="020F0502020204030204" pitchFamily="34" charset="0"/>
              </a:rPr>
              <a:t>One in Tasmania called Wonderland Retreat AND</a:t>
            </a:r>
          </a:p>
          <a:p>
            <a:r>
              <a:rPr lang="en-GB" dirty="0">
                <a:solidFill>
                  <a:srgbClr val="262626"/>
                </a:solidFill>
                <a:latin typeface="Calibri" panose="020F0502020204030204" pitchFamily="34" charset="0"/>
                <a:cs typeface="Calibri" panose="020F0502020204030204" pitchFamily="34" charset="0"/>
              </a:rPr>
              <a:t>One in Queensland called Pirates Rest</a:t>
            </a:r>
          </a:p>
          <a:p>
            <a:endParaRPr lang="en-GB" dirty="0">
              <a:solidFill>
                <a:srgbClr val="262626"/>
              </a:solidFill>
              <a:latin typeface="Calibri" panose="020F0502020204030204" pitchFamily="34" charset="0"/>
              <a:cs typeface="Calibri" panose="020F0502020204030204" pitchFamily="34" charset="0"/>
            </a:endParaRPr>
          </a:p>
          <a:p>
            <a:r>
              <a:rPr lang="en-GB" dirty="0">
                <a:solidFill>
                  <a:srgbClr val="262626"/>
                </a:solidFill>
                <a:latin typeface="Calibri" panose="020F0502020204030204" pitchFamily="34" charset="0"/>
                <a:cs typeface="Calibri" panose="020F0502020204030204" pitchFamily="34" charset="0"/>
              </a:rPr>
              <a:t>WHERE DO YOU LIVE in TASMANIA OR QUEENSLAND?</a:t>
            </a:r>
            <a:endParaRPr lang="en-AU" dirty="0">
              <a:solidFill>
                <a:srgbClr val="262626"/>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075409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1C7711F-3983-4AB1-AFDE-96F7C06514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89BC9D38-9241-4F71-9B45-73827299E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229962" cy="6856214"/>
            <a:chOff x="-15736" y="0"/>
            <a:chExt cx="12229962" cy="6856214"/>
          </a:xfrm>
        </p:grpSpPr>
        <p:pic>
          <p:nvPicPr>
            <p:cNvPr id="12" name="Picture 11">
              <a:extLst>
                <a:ext uri="{FF2B5EF4-FFF2-40B4-BE49-F238E27FC236}">
                  <a16:creationId xmlns:a16="http://schemas.microsoft.com/office/drawing/2014/main" id="{0D302979-39A3-4421-821D-94D6E00BCE8F}"/>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Rectangle 12">
              <a:extLst>
                <a:ext uri="{FF2B5EF4-FFF2-40B4-BE49-F238E27FC236}">
                  <a16:creationId xmlns:a16="http://schemas.microsoft.com/office/drawing/2014/main" id="{68E001BA-C181-4F47-9ABC-DF4C85AB4F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4" name="Picture 13">
              <a:extLst>
                <a:ext uri="{FF2B5EF4-FFF2-40B4-BE49-F238E27FC236}">
                  <a16:creationId xmlns:a16="http://schemas.microsoft.com/office/drawing/2014/main" id="{7EF07F1E-BD52-4B06-A38E-BF29F8E28577}"/>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5" name="Picture 14">
              <a:extLst>
                <a:ext uri="{FF2B5EF4-FFF2-40B4-BE49-F238E27FC236}">
                  <a16:creationId xmlns:a16="http://schemas.microsoft.com/office/drawing/2014/main" id="{A68BE646-889B-49C2-95AF-90BAE5D29A92}"/>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B7B60643-E0C1-4B95-AEEF-9822C58B2CFD}"/>
              </a:ext>
            </a:extLst>
          </p:cNvPr>
          <p:cNvSpPr>
            <a:spLocks noGrp="1"/>
          </p:cNvSpPr>
          <p:nvPr>
            <p:ph type="title"/>
          </p:nvPr>
        </p:nvSpPr>
        <p:spPr>
          <a:xfrm>
            <a:off x="4626508" y="982132"/>
            <a:ext cx="6270090" cy="1303867"/>
          </a:xfrm>
        </p:spPr>
        <p:txBody>
          <a:bodyPr>
            <a:normAutofit/>
          </a:bodyPr>
          <a:lstStyle/>
          <a:p>
            <a:r>
              <a:rPr lang="en-GB" dirty="0"/>
              <a:t>Our golden rules…..</a:t>
            </a:r>
            <a:endParaRPr lang="en-AU" dirty="0"/>
          </a:p>
        </p:txBody>
      </p:sp>
      <p:sp>
        <p:nvSpPr>
          <p:cNvPr id="17" name="Rectangle 16">
            <a:extLst>
              <a:ext uri="{FF2B5EF4-FFF2-40B4-BE49-F238E27FC236}">
                <a16:creationId xmlns:a16="http://schemas.microsoft.com/office/drawing/2014/main" id="{B3085476-B49E-49ED-87D2-1165E69D26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4" y="1092200"/>
            <a:ext cx="3059206"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449581F-3055-4D5F-B76A-3E5830608DDF}"/>
              </a:ext>
            </a:extLst>
          </p:cNvPr>
          <p:cNvPicPr>
            <a:picLocks noChangeAspect="1"/>
          </p:cNvPicPr>
          <p:nvPr/>
        </p:nvPicPr>
        <p:blipFill rotWithShape="1">
          <a:blip r:embed="rId5"/>
          <a:srcRect l="26206" r="28384" b="3"/>
          <a:stretch/>
        </p:blipFill>
        <p:spPr>
          <a:xfrm>
            <a:off x="1412683" y="1410208"/>
            <a:ext cx="2433793" cy="3858780"/>
          </a:xfrm>
          <a:prstGeom prst="rect">
            <a:avLst/>
          </a:prstGeom>
        </p:spPr>
      </p:pic>
      <p:cxnSp>
        <p:nvCxnSpPr>
          <p:cNvPr id="19" name="Straight Connector 18">
            <a:extLst>
              <a:ext uri="{FF2B5EF4-FFF2-40B4-BE49-F238E27FC236}">
                <a16:creationId xmlns:a16="http://schemas.microsoft.com/office/drawing/2014/main" id="{59BA5C68-DFCC-4101-8403-F96781CDDD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26508" y="2400639"/>
            <a:ext cx="6270089"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Content Placeholder 2">
            <a:extLst>
              <a:ext uri="{FF2B5EF4-FFF2-40B4-BE49-F238E27FC236}">
                <a16:creationId xmlns:a16="http://schemas.microsoft.com/office/drawing/2014/main" id="{F733CCD5-B62D-4DD3-AB5D-CE1680299154}"/>
              </a:ext>
            </a:extLst>
          </p:cNvPr>
          <p:cNvSpPr>
            <a:spLocks noGrp="1"/>
          </p:cNvSpPr>
          <p:nvPr>
            <p:ph idx="1"/>
          </p:nvPr>
        </p:nvSpPr>
        <p:spPr>
          <a:xfrm>
            <a:off x="4636482" y="2556932"/>
            <a:ext cx="6260114" cy="3318936"/>
          </a:xfrm>
        </p:spPr>
        <p:txBody>
          <a:bodyPr>
            <a:normAutofit/>
          </a:bodyPr>
          <a:lstStyle/>
          <a:p>
            <a:r>
              <a:rPr lang="en-GB" sz="2200" dirty="0">
                <a:latin typeface="Calibri" panose="020F0502020204030204" pitchFamily="34" charset="0"/>
                <a:cs typeface="Calibri" panose="020F0502020204030204" pitchFamily="34" charset="0"/>
              </a:rPr>
              <a:t>No nasty swearing at people. </a:t>
            </a:r>
          </a:p>
          <a:p>
            <a:r>
              <a:rPr lang="en-GB" sz="2200" dirty="0">
                <a:latin typeface="Calibri" panose="020F0502020204030204" pitchFamily="34" charset="0"/>
                <a:cs typeface="Calibri" panose="020F0502020204030204" pitchFamily="34" charset="0"/>
              </a:rPr>
              <a:t>No damaging property, breaking things or throwing stuff.</a:t>
            </a:r>
          </a:p>
          <a:p>
            <a:r>
              <a:rPr lang="en-GB" sz="2200" dirty="0">
                <a:latin typeface="Calibri" panose="020F0502020204030204" pitchFamily="34" charset="0"/>
                <a:cs typeface="Calibri" panose="020F0502020204030204" pitchFamily="34" charset="0"/>
              </a:rPr>
              <a:t>No hitting, pushing, kicking or spitting.</a:t>
            </a:r>
          </a:p>
          <a:p>
            <a:r>
              <a:rPr lang="en-GB" sz="2200" dirty="0">
                <a:latin typeface="Calibri" panose="020F0502020204030204" pitchFamily="34" charset="0"/>
                <a:cs typeface="Calibri" panose="020F0502020204030204" pitchFamily="34" charset="0"/>
              </a:rPr>
              <a:t>No picking on people, hurting their feelings deliberately.</a:t>
            </a:r>
          </a:p>
          <a:p>
            <a:r>
              <a:rPr lang="en-GB" sz="2200" dirty="0">
                <a:latin typeface="Calibri" panose="020F0502020204030204" pitchFamily="34" charset="0"/>
                <a:cs typeface="Calibri" panose="020F0502020204030204" pitchFamily="34" charset="0"/>
              </a:rPr>
              <a:t>No hurting animals.</a:t>
            </a:r>
          </a:p>
          <a:p>
            <a:endParaRPr lang="en-AU" sz="2200" dirty="0"/>
          </a:p>
        </p:txBody>
      </p:sp>
    </p:spTree>
    <p:extLst>
      <p:ext uri="{BB962C8B-B14F-4D97-AF65-F5344CB8AC3E}">
        <p14:creationId xmlns:p14="http://schemas.microsoft.com/office/powerpoint/2010/main" val="2559266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60643-E0C1-4B95-AEEF-9822C58B2CFD}"/>
              </a:ext>
            </a:extLst>
          </p:cNvPr>
          <p:cNvSpPr>
            <a:spLocks noGrp="1"/>
          </p:cNvSpPr>
          <p:nvPr>
            <p:ph type="title"/>
          </p:nvPr>
        </p:nvSpPr>
        <p:spPr>
          <a:xfrm>
            <a:off x="1295402" y="982132"/>
            <a:ext cx="9601196" cy="1303867"/>
          </a:xfrm>
        </p:spPr>
        <p:txBody>
          <a:bodyPr>
            <a:normAutofit/>
          </a:bodyPr>
          <a:lstStyle/>
          <a:p>
            <a:r>
              <a:rPr lang="en-GB">
                <a:solidFill>
                  <a:srgbClr val="262626"/>
                </a:solidFill>
              </a:rPr>
              <a:t>Our golden rules…..</a:t>
            </a:r>
            <a:endParaRPr lang="en-AU">
              <a:solidFill>
                <a:srgbClr val="262626"/>
              </a:solidFill>
            </a:endParaRPr>
          </a:p>
        </p:txBody>
      </p:sp>
      <p:sp>
        <p:nvSpPr>
          <p:cNvPr id="3" name="Content Placeholder 2">
            <a:extLst>
              <a:ext uri="{FF2B5EF4-FFF2-40B4-BE49-F238E27FC236}">
                <a16:creationId xmlns:a16="http://schemas.microsoft.com/office/drawing/2014/main" id="{F733CCD5-B62D-4DD3-AB5D-CE1680299154}"/>
              </a:ext>
            </a:extLst>
          </p:cNvPr>
          <p:cNvSpPr>
            <a:spLocks noGrp="1"/>
          </p:cNvSpPr>
          <p:nvPr>
            <p:ph idx="1"/>
          </p:nvPr>
        </p:nvSpPr>
        <p:spPr>
          <a:xfrm>
            <a:off x="1295402" y="2556932"/>
            <a:ext cx="6256866" cy="3318936"/>
          </a:xfrm>
        </p:spPr>
        <p:txBody>
          <a:bodyPr>
            <a:normAutofit/>
          </a:bodyPr>
          <a:lstStyle/>
          <a:p>
            <a:pPr>
              <a:lnSpc>
                <a:spcPct val="90000"/>
              </a:lnSpc>
            </a:pPr>
            <a:r>
              <a:rPr lang="en-GB" sz="2000" dirty="0">
                <a:solidFill>
                  <a:srgbClr val="262626"/>
                </a:solidFill>
                <a:latin typeface="Calibri" panose="020F0502020204030204" pitchFamily="34" charset="0"/>
                <a:cs typeface="Calibri" panose="020F0502020204030204" pitchFamily="34" charset="0"/>
              </a:rPr>
              <a:t>No stealing (includes food from the fridge or cupboard without asking).</a:t>
            </a:r>
          </a:p>
          <a:p>
            <a:pPr>
              <a:lnSpc>
                <a:spcPct val="90000"/>
              </a:lnSpc>
            </a:pPr>
            <a:r>
              <a:rPr lang="en-GB" sz="2000" dirty="0">
                <a:solidFill>
                  <a:srgbClr val="262626"/>
                </a:solidFill>
                <a:latin typeface="Calibri" panose="020F0502020204030204" pitchFamily="34" charset="0"/>
                <a:cs typeface="Calibri" panose="020F0502020204030204" pitchFamily="34" charset="0"/>
              </a:rPr>
              <a:t>No going into other people’s rooms without their permission.</a:t>
            </a:r>
          </a:p>
          <a:p>
            <a:pPr>
              <a:lnSpc>
                <a:spcPct val="90000"/>
              </a:lnSpc>
            </a:pPr>
            <a:r>
              <a:rPr lang="en-GB" sz="2000" dirty="0">
                <a:solidFill>
                  <a:srgbClr val="262626"/>
                </a:solidFill>
                <a:latin typeface="Calibri" panose="020F0502020204030204" pitchFamily="34" charset="0"/>
                <a:cs typeface="Calibri" panose="020F0502020204030204" pitchFamily="34" charset="0"/>
              </a:rPr>
              <a:t>No wearing shoes in the house.</a:t>
            </a:r>
          </a:p>
          <a:p>
            <a:pPr>
              <a:lnSpc>
                <a:spcPct val="90000"/>
              </a:lnSpc>
            </a:pPr>
            <a:r>
              <a:rPr lang="en-GB" sz="2000" dirty="0">
                <a:solidFill>
                  <a:srgbClr val="262626"/>
                </a:solidFill>
                <a:latin typeface="Calibri" panose="020F0502020204030204" pitchFamily="34" charset="0"/>
                <a:cs typeface="Calibri" panose="020F0502020204030204" pitchFamily="34" charset="0"/>
              </a:rPr>
              <a:t>No touching people’s bodies if they don’t want you to.</a:t>
            </a:r>
          </a:p>
          <a:p>
            <a:pPr>
              <a:lnSpc>
                <a:spcPct val="90000"/>
              </a:lnSpc>
            </a:pPr>
            <a:r>
              <a:rPr lang="en-GB" sz="2000" dirty="0">
                <a:solidFill>
                  <a:srgbClr val="262626"/>
                </a:solidFill>
                <a:latin typeface="Calibri" panose="020F0502020204030204" pitchFamily="34" charset="0"/>
                <a:cs typeface="Calibri" panose="020F0502020204030204" pitchFamily="34" charset="0"/>
              </a:rPr>
              <a:t>No ignoring or disobeying carers (they are trying to help everyone have a good time and be safe).</a:t>
            </a:r>
          </a:p>
          <a:p>
            <a:pPr>
              <a:lnSpc>
                <a:spcPct val="90000"/>
              </a:lnSpc>
            </a:pPr>
            <a:endParaRPr lang="en-AU" sz="2000" dirty="0">
              <a:solidFill>
                <a:srgbClr val="262626"/>
              </a:solidFill>
            </a:endParaRPr>
          </a:p>
        </p:txBody>
      </p:sp>
      <p:pic>
        <p:nvPicPr>
          <p:cNvPr id="5" name="Picture 4">
            <a:extLst>
              <a:ext uri="{FF2B5EF4-FFF2-40B4-BE49-F238E27FC236}">
                <a16:creationId xmlns:a16="http://schemas.microsoft.com/office/drawing/2014/main" id="{2D1F2A48-24C5-43E6-9110-45D6CD6DDA80}"/>
              </a:ext>
            </a:extLst>
          </p:cNvPr>
          <p:cNvPicPr>
            <a:picLocks noChangeAspect="1"/>
          </p:cNvPicPr>
          <p:nvPr/>
        </p:nvPicPr>
        <p:blipFill>
          <a:blip r:embed="rId3"/>
          <a:stretch>
            <a:fillRect/>
          </a:stretch>
        </p:blipFill>
        <p:spPr>
          <a:xfrm>
            <a:off x="8085026" y="3100102"/>
            <a:ext cx="2739728" cy="2054796"/>
          </a:xfrm>
          <a:prstGeom prst="rect">
            <a:avLst/>
          </a:prstGeom>
          <a:ln w="57150" cmpd="thickThin">
            <a:solidFill>
              <a:srgbClr val="7F7F7F"/>
            </a:solidFill>
            <a:miter lim="800000"/>
          </a:ln>
        </p:spPr>
      </p:pic>
    </p:spTree>
    <p:extLst>
      <p:ext uri="{BB962C8B-B14F-4D97-AF65-F5344CB8AC3E}">
        <p14:creationId xmlns:p14="http://schemas.microsoft.com/office/powerpoint/2010/main" val="17958585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AF880-E9FD-4034-8105-7024E996C28A}"/>
              </a:ext>
            </a:extLst>
          </p:cNvPr>
          <p:cNvSpPr>
            <a:spLocks noGrp="1"/>
          </p:cNvSpPr>
          <p:nvPr>
            <p:ph type="title"/>
          </p:nvPr>
        </p:nvSpPr>
        <p:spPr>
          <a:xfrm>
            <a:off x="1295402" y="982132"/>
            <a:ext cx="9601196" cy="1303867"/>
          </a:xfrm>
        </p:spPr>
        <p:txBody>
          <a:bodyPr>
            <a:normAutofit/>
          </a:bodyPr>
          <a:lstStyle/>
          <a:p>
            <a:r>
              <a:rPr lang="en-GB">
                <a:solidFill>
                  <a:srgbClr val="262626"/>
                </a:solidFill>
              </a:rPr>
              <a:t>What happens if I break the rules?</a:t>
            </a:r>
            <a:endParaRPr lang="en-AU">
              <a:solidFill>
                <a:srgbClr val="262626"/>
              </a:solidFill>
            </a:endParaRPr>
          </a:p>
        </p:txBody>
      </p:sp>
      <p:graphicFrame>
        <p:nvGraphicFramePr>
          <p:cNvPr id="5" name="Content Placeholder 2">
            <a:extLst>
              <a:ext uri="{FF2B5EF4-FFF2-40B4-BE49-F238E27FC236}">
                <a16:creationId xmlns:a16="http://schemas.microsoft.com/office/drawing/2014/main" id="{E70101C2-A302-481C-902A-5225EB45C3F6}"/>
              </a:ext>
            </a:extLst>
          </p:cNvPr>
          <p:cNvGraphicFramePr>
            <a:graphicFrameLocks noGrp="1"/>
          </p:cNvGraphicFramePr>
          <p:nvPr>
            <p:ph idx="1"/>
            <p:extLst>
              <p:ext uri="{D42A27DB-BD31-4B8C-83A1-F6EECF244321}">
                <p14:modId xmlns:p14="http://schemas.microsoft.com/office/powerpoint/2010/main" val="1189103695"/>
              </p:ext>
            </p:extLst>
          </p:nvPr>
        </p:nvGraphicFramePr>
        <p:xfrm>
          <a:off x="1295400" y="2772384"/>
          <a:ext cx="9601197" cy="28748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509289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8">
            <a:extLst>
              <a:ext uri="{FF2B5EF4-FFF2-40B4-BE49-F238E27FC236}">
                <a16:creationId xmlns:a16="http://schemas.microsoft.com/office/drawing/2014/main" id="{5EB8E3BF-F464-4900-8994-851061A9AD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4" descr="Empty speech bubbles">
            <a:extLst>
              <a:ext uri="{FF2B5EF4-FFF2-40B4-BE49-F238E27FC236}">
                <a16:creationId xmlns:a16="http://schemas.microsoft.com/office/drawing/2014/main" id="{38ADCFB1-D54B-40B3-87F2-2B86E643FEC2}"/>
              </a:ext>
            </a:extLst>
          </p:cNvPr>
          <p:cNvPicPr>
            <a:picLocks noChangeAspect="1"/>
          </p:cNvPicPr>
          <p:nvPr/>
        </p:nvPicPr>
        <p:blipFill rotWithShape="1">
          <a:blip r:embed="rId2">
            <a:alphaModFix amt="35000"/>
          </a:blip>
          <a:srcRect t="5516" b="10215"/>
          <a:stretch/>
        </p:blipFill>
        <p:spPr>
          <a:xfrm>
            <a:off x="20" y="10"/>
            <a:ext cx="12191980" cy="6857990"/>
          </a:xfrm>
          <a:prstGeom prst="rect">
            <a:avLst/>
          </a:prstGeom>
        </p:spPr>
      </p:pic>
      <p:sp>
        <p:nvSpPr>
          <p:cNvPr id="2" name="Title 1">
            <a:extLst>
              <a:ext uri="{FF2B5EF4-FFF2-40B4-BE49-F238E27FC236}">
                <a16:creationId xmlns:a16="http://schemas.microsoft.com/office/drawing/2014/main" id="{9C8220BC-685B-4078-91B8-2FCDAC91C61B}"/>
              </a:ext>
            </a:extLst>
          </p:cNvPr>
          <p:cNvSpPr>
            <a:spLocks noGrp="1"/>
          </p:cNvSpPr>
          <p:nvPr>
            <p:ph type="title"/>
          </p:nvPr>
        </p:nvSpPr>
        <p:spPr>
          <a:xfrm>
            <a:off x="1295402" y="982132"/>
            <a:ext cx="9601196" cy="1303867"/>
          </a:xfrm>
        </p:spPr>
        <p:txBody>
          <a:bodyPr>
            <a:normAutofit/>
          </a:bodyPr>
          <a:lstStyle/>
          <a:p>
            <a:r>
              <a:rPr lang="en-GB" dirty="0">
                <a:solidFill>
                  <a:srgbClr val="FFFFFF"/>
                </a:solidFill>
              </a:rPr>
              <a:t>Yes – We have to have some rules</a:t>
            </a:r>
            <a:endParaRPr lang="en-AU" dirty="0">
              <a:solidFill>
                <a:srgbClr val="FFFFFF"/>
              </a:solidFill>
            </a:endParaRPr>
          </a:p>
        </p:txBody>
      </p:sp>
      <p:cxnSp>
        <p:nvCxnSpPr>
          <p:cNvPr id="19" name="Straight Connector 10">
            <a:extLst>
              <a:ext uri="{FF2B5EF4-FFF2-40B4-BE49-F238E27FC236}">
                <a16:creationId xmlns:a16="http://schemas.microsoft.com/office/drawing/2014/main" id="{8E0602D6-3A81-42F8-AE67-1BAAFC967C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24000" y="2421466"/>
            <a:ext cx="9144000" cy="0"/>
          </a:xfrm>
          <a:prstGeom prst="line">
            <a:avLst/>
          </a:prstGeom>
          <a:ln w="15875">
            <a:solidFill>
              <a:srgbClr val="FFFFFF"/>
            </a:solidFill>
          </a:ln>
        </p:spPr>
        <p:style>
          <a:lnRef idx="2">
            <a:schemeClr val="accent1"/>
          </a:lnRef>
          <a:fillRef idx="0">
            <a:schemeClr val="accent1"/>
          </a:fillRef>
          <a:effectRef idx="1">
            <a:schemeClr val="accent1"/>
          </a:effectRef>
          <a:fontRef idx="minor">
            <a:schemeClr val="tx1"/>
          </a:fontRef>
        </p:style>
      </p:cxnSp>
      <p:sp>
        <p:nvSpPr>
          <p:cNvPr id="20" name="Content Placeholder 2">
            <a:extLst>
              <a:ext uri="{FF2B5EF4-FFF2-40B4-BE49-F238E27FC236}">
                <a16:creationId xmlns:a16="http://schemas.microsoft.com/office/drawing/2014/main" id="{264E796C-83E2-4B03-BF6E-1C63D3F2CBE5}"/>
              </a:ext>
            </a:extLst>
          </p:cNvPr>
          <p:cNvSpPr>
            <a:spLocks noGrp="1"/>
          </p:cNvSpPr>
          <p:nvPr>
            <p:ph idx="1"/>
          </p:nvPr>
        </p:nvSpPr>
        <p:spPr>
          <a:xfrm>
            <a:off x="1295401" y="2556932"/>
            <a:ext cx="9601196" cy="3318936"/>
          </a:xfrm>
        </p:spPr>
        <p:txBody>
          <a:bodyPr>
            <a:normAutofit/>
          </a:bodyPr>
          <a:lstStyle/>
          <a:p>
            <a:r>
              <a:rPr lang="en-GB" dirty="0">
                <a:solidFill>
                  <a:srgbClr val="FFFFFF"/>
                </a:solidFill>
                <a:latin typeface="Calibri" panose="020F0502020204030204" pitchFamily="34" charset="0"/>
                <a:cs typeface="Calibri" panose="020F0502020204030204" pitchFamily="34" charset="0"/>
              </a:rPr>
              <a:t>Rules keep everyone safe and happy – and we want everyone to be happy because EVERYONE IS IMPORTANT.</a:t>
            </a:r>
          </a:p>
          <a:p>
            <a:r>
              <a:rPr lang="en-GB" dirty="0">
                <a:solidFill>
                  <a:srgbClr val="FFFFFF"/>
                </a:solidFill>
                <a:latin typeface="Calibri" panose="020F0502020204030204" pitchFamily="34" charset="0"/>
                <a:cs typeface="Calibri" panose="020F0502020204030204" pitchFamily="34" charset="0"/>
              </a:rPr>
              <a:t>If  you do break the rules – say sorry quickly.</a:t>
            </a:r>
          </a:p>
          <a:p>
            <a:r>
              <a:rPr lang="en-GB" dirty="0">
                <a:solidFill>
                  <a:srgbClr val="FFFFFF"/>
                </a:solidFill>
                <a:latin typeface="Calibri" panose="020F0502020204030204" pitchFamily="34" charset="0"/>
                <a:cs typeface="Calibri" panose="020F0502020204030204" pitchFamily="34" charset="0"/>
              </a:rPr>
              <a:t>If you break the rules badly – then we might have to say – its time to leave…</a:t>
            </a:r>
            <a:endParaRPr lang="en-AU" dirty="0">
              <a:solidFill>
                <a:srgbClr val="FFFFFF"/>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59599138"/>
      </p:ext>
    </p:extLst>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D56E41F-B8E0-4D18-B554-FD40260DE0E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2DB31E17-E562-4F82-98D0-858C84120F34}"/>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13" name="Picture 12"/>
            <p:cNvPicPr>
              <a:picLocks noChangeAspect="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4" name="Rectangle 13"/>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5" name="Picture 14"/>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6" name="Picture 15"/>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cxnSp>
        <p:nvCxnSpPr>
          <p:cNvPr id="18" name="Straight Connector 17">
            <a:extLst>
              <a:ext uri="{FF2B5EF4-FFF2-40B4-BE49-F238E27FC236}">
                <a16:creationId xmlns:a16="http://schemas.microsoft.com/office/drawing/2014/main" id="{FD2308B7-2829-44DD-B213-27EEBDED141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20089" y="2400639"/>
            <a:ext cx="3376508" cy="0"/>
          </a:xfrm>
          <a:prstGeom prst="line">
            <a:avLst/>
          </a:prstGeom>
        </p:spPr>
        <p:style>
          <a:lnRef idx="2">
            <a:schemeClr val="accent1"/>
          </a:lnRef>
          <a:fillRef idx="0">
            <a:schemeClr val="accent1"/>
          </a:fillRef>
          <a:effectRef idx="1">
            <a:schemeClr val="accent1"/>
          </a:effectRef>
          <a:fontRef idx="minor">
            <a:schemeClr val="tx1"/>
          </a:fontRef>
        </p:style>
      </p:cxnSp>
      <p:sp>
        <p:nvSpPr>
          <p:cNvPr id="20" name="Rectangle 19">
            <a:extLst>
              <a:ext uri="{FF2B5EF4-FFF2-40B4-BE49-F238E27FC236}">
                <a16:creationId xmlns:a16="http://schemas.microsoft.com/office/drawing/2014/main" id="{23E937B9-07EE-456A-A31C-41A8866E28A2}"/>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3" y="1092200"/>
            <a:ext cx="5942687"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yellow, indoor, small, motorcycle&#10;&#10;Description generated with high confidence">
            <a:extLst>
              <a:ext uri="{FF2B5EF4-FFF2-40B4-BE49-F238E27FC236}">
                <a16:creationId xmlns:a16="http://schemas.microsoft.com/office/drawing/2014/main" id="{B686274D-4869-4DB1-870D-3D9EC4EC8F43}"/>
              </a:ext>
            </a:extLst>
          </p:cNvPr>
          <p:cNvPicPr>
            <a:picLocks noChangeAspect="1"/>
          </p:cNvPicPr>
          <p:nvPr/>
        </p:nvPicPr>
        <p:blipFill>
          <a:blip r:embed="rId4"/>
          <a:stretch>
            <a:fillRect/>
          </a:stretch>
        </p:blipFill>
        <p:spPr>
          <a:xfrm>
            <a:off x="1412683" y="1854942"/>
            <a:ext cx="5278777" cy="2969312"/>
          </a:xfrm>
          <a:prstGeom prst="rect">
            <a:avLst/>
          </a:prstGeom>
        </p:spPr>
      </p:pic>
      <p:sp>
        <p:nvSpPr>
          <p:cNvPr id="2" name="Title 1">
            <a:extLst>
              <a:ext uri="{FF2B5EF4-FFF2-40B4-BE49-F238E27FC236}">
                <a16:creationId xmlns:a16="http://schemas.microsoft.com/office/drawing/2014/main" id="{7C36E128-3C94-4919-8FE4-1F4BBB256253}"/>
              </a:ext>
            </a:extLst>
          </p:cNvPr>
          <p:cNvSpPr>
            <a:spLocks noGrp="1"/>
          </p:cNvSpPr>
          <p:nvPr>
            <p:ph type="title"/>
          </p:nvPr>
        </p:nvSpPr>
        <p:spPr>
          <a:xfrm>
            <a:off x="7299472" y="982132"/>
            <a:ext cx="4027011" cy="1303867"/>
          </a:xfrm>
        </p:spPr>
        <p:txBody>
          <a:bodyPr>
            <a:normAutofit fontScale="90000"/>
          </a:bodyPr>
          <a:lstStyle/>
          <a:p>
            <a:pPr>
              <a:lnSpc>
                <a:spcPct val="90000"/>
              </a:lnSpc>
            </a:pPr>
            <a:r>
              <a:rPr lang="en-AU" sz="3400" dirty="0">
                <a:solidFill>
                  <a:srgbClr val="262626"/>
                </a:solidFill>
              </a:rPr>
              <a:t>At Wonderland…and Pirates…. I am Important</a:t>
            </a:r>
          </a:p>
        </p:txBody>
      </p:sp>
      <p:sp>
        <p:nvSpPr>
          <p:cNvPr id="3" name="Content Placeholder 2">
            <a:extLst>
              <a:ext uri="{FF2B5EF4-FFF2-40B4-BE49-F238E27FC236}">
                <a16:creationId xmlns:a16="http://schemas.microsoft.com/office/drawing/2014/main" id="{DB2703C5-0C71-4247-ACD2-0A06BCC168F6}"/>
              </a:ext>
            </a:extLst>
          </p:cNvPr>
          <p:cNvSpPr>
            <a:spLocks noGrp="1"/>
          </p:cNvSpPr>
          <p:nvPr>
            <p:ph idx="1"/>
          </p:nvPr>
        </p:nvSpPr>
        <p:spPr>
          <a:xfrm>
            <a:off x="7535824" y="2556932"/>
            <a:ext cx="3557292" cy="3318936"/>
          </a:xfrm>
        </p:spPr>
        <p:txBody>
          <a:bodyPr>
            <a:normAutofit/>
          </a:bodyPr>
          <a:lstStyle/>
          <a:p>
            <a:r>
              <a:rPr lang="en-AU" dirty="0">
                <a:solidFill>
                  <a:srgbClr val="262626"/>
                </a:solidFill>
                <a:latin typeface="Arial" panose="020B0604020202020204" pitchFamily="34" charset="0"/>
                <a:cs typeface="Arial" panose="020B0604020202020204" pitchFamily="34" charset="0"/>
              </a:rPr>
              <a:t>Everyone at Wonderland is important…all our participants, guests, our staff, our families…we all matter. We want to be a big happy family.</a:t>
            </a:r>
          </a:p>
        </p:txBody>
      </p:sp>
    </p:spTree>
    <p:extLst>
      <p:ext uri="{BB962C8B-B14F-4D97-AF65-F5344CB8AC3E}">
        <p14:creationId xmlns:p14="http://schemas.microsoft.com/office/powerpoint/2010/main" val="22718286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34" name="Group 33">
            <a:extLst>
              <a:ext uri="{FF2B5EF4-FFF2-40B4-BE49-F238E27FC236}">
                <a16:creationId xmlns:a16="http://schemas.microsoft.com/office/drawing/2014/main" id="{03E8C8A2-D2DA-42F8-84AA-AC5AB4251D2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934" y="0"/>
            <a:ext cx="12231160" cy="6856214"/>
            <a:chOff x="-16934" y="0"/>
            <a:chExt cx="12231160" cy="6856214"/>
          </a:xfrm>
        </p:grpSpPr>
        <p:pic>
          <p:nvPicPr>
            <p:cNvPr id="35" name="Picture 34">
              <a:extLst>
                <a:ext uri="{FF2B5EF4-FFF2-40B4-BE49-F238E27FC236}">
                  <a16:creationId xmlns:a16="http://schemas.microsoft.com/office/drawing/2014/main" id="{9A5D1FE1-4883-49B4-AD3E-D0A3F8DCE12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6" name="Rectangle 35">
              <a:extLst>
                <a:ext uri="{FF2B5EF4-FFF2-40B4-BE49-F238E27FC236}">
                  <a16:creationId xmlns:a16="http://schemas.microsoft.com/office/drawing/2014/main" id="{7F829EAE-7CB1-410F-BAF1-55BD6DC249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37" name="Picture 36">
              <a:extLst>
                <a:ext uri="{FF2B5EF4-FFF2-40B4-BE49-F238E27FC236}">
                  <a16:creationId xmlns:a16="http://schemas.microsoft.com/office/drawing/2014/main" id="{4EA5F8CE-974F-4443-AB3C-4799C332304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38" name="Picture 37">
              <a:extLst>
                <a:ext uri="{FF2B5EF4-FFF2-40B4-BE49-F238E27FC236}">
                  <a16:creationId xmlns:a16="http://schemas.microsoft.com/office/drawing/2014/main" id="{94075D0C-1739-4729-A5C8-5C5707A942F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cxnSp>
        <p:nvCxnSpPr>
          <p:cNvPr id="40" name="Straight Connector 39">
            <a:extLst>
              <a:ext uri="{FF2B5EF4-FFF2-40B4-BE49-F238E27FC236}">
                <a16:creationId xmlns:a16="http://schemas.microsoft.com/office/drawing/2014/main" id="{0DFD28A6-39F3-425F-8050-E5BF1B4523B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 useBgFill="1">
        <p:nvSpPr>
          <p:cNvPr id="42" name="Rectangle 41">
            <a:extLst>
              <a:ext uri="{FF2B5EF4-FFF2-40B4-BE49-F238E27FC236}">
                <a16:creationId xmlns:a16="http://schemas.microsoft.com/office/drawing/2014/main" id="{9B347087-DEE1-4F23-8486-A2690AA195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44BB81AE-EE4A-4AA4-8941-104B6C9435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138" y="488137"/>
            <a:ext cx="11227442" cy="5883295"/>
          </a:xfrm>
          <a:prstGeom prst="rect">
            <a:avLst/>
          </a:prstGeom>
          <a:solidFill>
            <a:schemeClr val="tx2"/>
          </a:solidFill>
          <a:ln>
            <a:noFill/>
          </a:ln>
          <a:effectLst>
            <a:outerShdw blurRad="114300" dist="127000" dir="5400000" sx="99000" sy="99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pic>
        <p:nvPicPr>
          <p:cNvPr id="4" name="Picture 3">
            <a:extLst>
              <a:ext uri="{FF2B5EF4-FFF2-40B4-BE49-F238E27FC236}">
                <a16:creationId xmlns:a16="http://schemas.microsoft.com/office/drawing/2014/main" id="{D2C97265-45A3-4A76-A0FB-00B451AD2088}"/>
              </a:ext>
            </a:extLst>
          </p:cNvPr>
          <p:cNvPicPr>
            <a:picLocks noChangeAspect="1"/>
          </p:cNvPicPr>
          <p:nvPr/>
        </p:nvPicPr>
        <p:blipFill rotWithShape="1">
          <a:blip r:embed="rId5">
            <a:alphaModFix amt="50000"/>
          </a:blip>
          <a:srcRect t="21496" r="1" b="1"/>
          <a:stretch/>
        </p:blipFill>
        <p:spPr>
          <a:xfrm>
            <a:off x="486138" y="488137"/>
            <a:ext cx="11227442" cy="5883295"/>
          </a:xfrm>
          <a:prstGeom prst="rect">
            <a:avLst/>
          </a:prstGeom>
        </p:spPr>
      </p:pic>
      <p:cxnSp>
        <p:nvCxnSpPr>
          <p:cNvPr id="46" name="Straight Connector 45">
            <a:extLst>
              <a:ext uri="{FF2B5EF4-FFF2-40B4-BE49-F238E27FC236}">
                <a16:creationId xmlns:a16="http://schemas.microsoft.com/office/drawing/2014/main" id="{4AA791FC-1AEF-4561-93B5-6B9E981BBB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21280" y="3594428"/>
            <a:ext cx="694944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48" name="Rectangle 47">
            <a:extLst>
              <a:ext uri="{FF2B5EF4-FFF2-40B4-BE49-F238E27FC236}">
                <a16:creationId xmlns:a16="http://schemas.microsoft.com/office/drawing/2014/main" id="{AAA2202F-2A68-464D-8E53-CEBE9303D8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solidFill>
              <a:schemeClr val="bg1"/>
            </a:solidFill>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grpSp>
        <p:nvGrpSpPr>
          <p:cNvPr id="61" name="Group 49">
            <a:extLst>
              <a:ext uri="{FF2B5EF4-FFF2-40B4-BE49-F238E27FC236}">
                <a16:creationId xmlns:a16="http://schemas.microsoft.com/office/drawing/2014/main" id="{5B129734-DF6D-46B8-A0E0-4F178B3AD2F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28956"/>
            <a:ext cx="12234672" cy="658368"/>
            <a:chOff x="-18288" y="3128956"/>
            <a:chExt cx="12234672" cy="658368"/>
          </a:xfrm>
        </p:grpSpPr>
        <p:sp useBgFill="1">
          <p:nvSpPr>
            <p:cNvPr id="51" name="Rounded Rectangle 21">
              <a:extLst>
                <a:ext uri="{FF2B5EF4-FFF2-40B4-BE49-F238E27FC236}">
                  <a16:creationId xmlns:a16="http://schemas.microsoft.com/office/drawing/2014/main" id="{6A986578-4991-4E9B-94B7-056F6B09B7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2303" y="3128956"/>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pic>
          <p:nvPicPr>
            <p:cNvPr id="52" name="Picture 51">
              <a:extLst>
                <a:ext uri="{FF2B5EF4-FFF2-40B4-BE49-F238E27FC236}">
                  <a16:creationId xmlns:a16="http://schemas.microsoft.com/office/drawing/2014/main" id="{257D0097-ACF2-46A6-804C-C5D55A188FE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a:stretch/>
          </p:blipFill>
          <p:spPr>
            <a:xfrm>
              <a:off x="-18288" y="3154680"/>
              <a:ext cx="777240" cy="606425"/>
            </a:xfrm>
            <a:prstGeom prst="rect">
              <a:avLst/>
            </a:prstGeom>
          </p:spPr>
        </p:pic>
        <p:sp useBgFill="1">
          <p:nvSpPr>
            <p:cNvPr id="53" name="Rounded Rectangle 27">
              <a:extLst>
                <a:ext uri="{FF2B5EF4-FFF2-40B4-BE49-F238E27FC236}">
                  <a16:creationId xmlns:a16="http://schemas.microsoft.com/office/drawing/2014/main" id="{A71DA5EB-109A-4C2F-A093-7E5F6490BD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14377" y="3128956"/>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pic>
          <p:nvPicPr>
            <p:cNvPr id="62" name="Picture 53">
              <a:extLst>
                <a:ext uri="{FF2B5EF4-FFF2-40B4-BE49-F238E27FC236}">
                  <a16:creationId xmlns:a16="http://schemas.microsoft.com/office/drawing/2014/main" id="{DA85B8CE-EB01-4DD0-8B39-D413503D772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a:stretch/>
          </p:blipFill>
          <p:spPr>
            <a:xfrm flipH="1">
              <a:off x="11439144" y="3154680"/>
              <a:ext cx="777240" cy="606425"/>
            </a:xfrm>
            <a:prstGeom prst="rect">
              <a:avLst/>
            </a:prstGeom>
          </p:spPr>
        </p:pic>
      </p:grpSp>
      <p:sp>
        <p:nvSpPr>
          <p:cNvPr id="2" name="Title 1">
            <a:extLst>
              <a:ext uri="{FF2B5EF4-FFF2-40B4-BE49-F238E27FC236}">
                <a16:creationId xmlns:a16="http://schemas.microsoft.com/office/drawing/2014/main" id="{F5F15C9F-EAE3-4866-AD2D-843334785D90}"/>
              </a:ext>
            </a:extLst>
          </p:cNvPr>
          <p:cNvSpPr>
            <a:spLocks noGrp="1"/>
          </p:cNvSpPr>
          <p:nvPr>
            <p:ph type="title"/>
          </p:nvPr>
        </p:nvSpPr>
        <p:spPr>
          <a:xfrm>
            <a:off x="2224403" y="1113698"/>
            <a:ext cx="8229600" cy="2345264"/>
          </a:xfrm>
        </p:spPr>
        <p:txBody>
          <a:bodyPr vert="horz" lIns="91440" tIns="45720" rIns="91440" bIns="45720" rtlCol="0" anchor="b">
            <a:normAutofit/>
          </a:bodyPr>
          <a:lstStyle/>
          <a:p>
            <a:r>
              <a:rPr lang="en-US" sz="7200">
                <a:solidFill>
                  <a:schemeClr val="bg1"/>
                </a:solidFill>
              </a:rPr>
              <a:t>What do we do here?</a:t>
            </a:r>
          </a:p>
        </p:txBody>
      </p:sp>
      <p:sp>
        <p:nvSpPr>
          <p:cNvPr id="3" name="Content Placeholder 2">
            <a:extLst>
              <a:ext uri="{FF2B5EF4-FFF2-40B4-BE49-F238E27FC236}">
                <a16:creationId xmlns:a16="http://schemas.microsoft.com/office/drawing/2014/main" id="{8401A253-D090-4A4A-B1FD-411BD8CBC347}"/>
              </a:ext>
            </a:extLst>
          </p:cNvPr>
          <p:cNvSpPr>
            <a:spLocks noGrp="1"/>
          </p:cNvSpPr>
          <p:nvPr>
            <p:ph idx="1"/>
          </p:nvPr>
        </p:nvSpPr>
        <p:spPr>
          <a:xfrm>
            <a:off x="2453003" y="3729894"/>
            <a:ext cx="7772400" cy="1320802"/>
          </a:xfrm>
        </p:spPr>
        <p:txBody>
          <a:bodyPr vert="horz" lIns="91440" tIns="45720" rIns="91440" bIns="45720" rtlCol="0" anchor="t">
            <a:normAutofit/>
          </a:bodyPr>
          <a:lstStyle/>
          <a:p>
            <a:pPr marL="0" indent="0" algn="ctr">
              <a:buNone/>
            </a:pPr>
            <a:r>
              <a:rPr lang="en-US" sz="2100" dirty="0">
                <a:solidFill>
                  <a:schemeClr val="bg1"/>
                </a:solidFill>
                <a:latin typeface="Calibri" panose="020F0502020204030204" pitchFamily="34" charset="0"/>
                <a:cs typeface="Calibri" panose="020F0502020204030204" pitchFamily="34" charset="0"/>
              </a:rPr>
              <a:t>We have fun, visit new places, learn new things, meet new people and have a break.</a:t>
            </a:r>
          </a:p>
        </p:txBody>
      </p:sp>
    </p:spTree>
    <p:extLst>
      <p:ext uri="{BB962C8B-B14F-4D97-AF65-F5344CB8AC3E}">
        <p14:creationId xmlns:p14="http://schemas.microsoft.com/office/powerpoint/2010/main" val="1900329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ED56E41F-B8E0-4D18-B554-FD40260DE0E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 name="Group 28">
            <a:extLst>
              <a:ext uri="{FF2B5EF4-FFF2-40B4-BE49-F238E27FC236}">
                <a16:creationId xmlns:a16="http://schemas.microsoft.com/office/drawing/2014/main" id="{2DB31E17-E562-4F82-98D0-858C84120F34}"/>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30" name="Picture 29"/>
            <p:cNvPicPr>
              <a:picLocks noChangeAspect="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1" name="Rectangle 30"/>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32" name="Picture 31"/>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33" name="Picture 32"/>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cxnSp>
        <p:nvCxnSpPr>
          <p:cNvPr id="35" name="Straight Connector 34">
            <a:extLst>
              <a:ext uri="{FF2B5EF4-FFF2-40B4-BE49-F238E27FC236}">
                <a16:creationId xmlns:a16="http://schemas.microsoft.com/office/drawing/2014/main" id="{FD2308B7-2829-44DD-B213-27EEBDED141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20089" y="2400639"/>
            <a:ext cx="3376508" cy="0"/>
          </a:xfrm>
          <a:prstGeom prst="line">
            <a:avLst/>
          </a:prstGeom>
        </p:spPr>
        <p:style>
          <a:lnRef idx="2">
            <a:schemeClr val="accent1"/>
          </a:lnRef>
          <a:fillRef idx="0">
            <a:schemeClr val="accent1"/>
          </a:fillRef>
          <a:effectRef idx="1">
            <a:schemeClr val="accent1"/>
          </a:effectRef>
          <a:fontRef idx="minor">
            <a:schemeClr val="tx1"/>
          </a:fontRef>
        </p:style>
      </p:cxnSp>
      <p:sp>
        <p:nvSpPr>
          <p:cNvPr id="37" name="Rectangle 36">
            <a:extLst>
              <a:ext uri="{FF2B5EF4-FFF2-40B4-BE49-F238E27FC236}">
                <a16:creationId xmlns:a16="http://schemas.microsoft.com/office/drawing/2014/main" id="{23E937B9-07EE-456A-A31C-41A8866E28A2}"/>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3" y="1092200"/>
            <a:ext cx="5942687"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B4C2382-026D-4CE5-9B56-CF236B70D1BD}"/>
              </a:ext>
            </a:extLst>
          </p:cNvPr>
          <p:cNvPicPr>
            <a:picLocks noChangeAspect="1"/>
          </p:cNvPicPr>
          <p:nvPr/>
        </p:nvPicPr>
        <p:blipFill>
          <a:blip r:embed="rId4"/>
          <a:stretch>
            <a:fillRect/>
          </a:stretch>
        </p:blipFill>
        <p:spPr>
          <a:xfrm>
            <a:off x="1727505" y="1410208"/>
            <a:ext cx="4649132" cy="3858780"/>
          </a:xfrm>
          <a:prstGeom prst="rect">
            <a:avLst/>
          </a:prstGeom>
        </p:spPr>
      </p:pic>
      <p:sp>
        <p:nvSpPr>
          <p:cNvPr id="2" name="Title 1">
            <a:extLst>
              <a:ext uri="{FF2B5EF4-FFF2-40B4-BE49-F238E27FC236}">
                <a16:creationId xmlns:a16="http://schemas.microsoft.com/office/drawing/2014/main" id="{F8AAD1FF-BDEB-4C51-A6D7-0F2FC8A7C9DA}"/>
              </a:ext>
            </a:extLst>
          </p:cNvPr>
          <p:cNvSpPr>
            <a:spLocks noGrp="1"/>
          </p:cNvSpPr>
          <p:nvPr>
            <p:ph type="title"/>
          </p:nvPr>
        </p:nvSpPr>
        <p:spPr>
          <a:xfrm>
            <a:off x="7535825" y="982132"/>
            <a:ext cx="3360772" cy="1303867"/>
          </a:xfrm>
        </p:spPr>
        <p:txBody>
          <a:bodyPr>
            <a:normAutofit/>
          </a:bodyPr>
          <a:lstStyle/>
          <a:p>
            <a:pPr>
              <a:lnSpc>
                <a:spcPct val="90000"/>
              </a:lnSpc>
            </a:pPr>
            <a:r>
              <a:rPr lang="en-AU" sz="2800">
                <a:solidFill>
                  <a:srgbClr val="262626"/>
                </a:solidFill>
              </a:rPr>
              <a:t>We all know that every person is different.</a:t>
            </a:r>
          </a:p>
        </p:txBody>
      </p:sp>
      <p:sp>
        <p:nvSpPr>
          <p:cNvPr id="3" name="Content Placeholder 2">
            <a:extLst>
              <a:ext uri="{FF2B5EF4-FFF2-40B4-BE49-F238E27FC236}">
                <a16:creationId xmlns:a16="http://schemas.microsoft.com/office/drawing/2014/main" id="{649FD573-B49B-4201-902D-07177D761DDF}"/>
              </a:ext>
            </a:extLst>
          </p:cNvPr>
          <p:cNvSpPr>
            <a:spLocks noGrp="1"/>
          </p:cNvSpPr>
          <p:nvPr>
            <p:ph idx="1"/>
          </p:nvPr>
        </p:nvSpPr>
        <p:spPr>
          <a:xfrm>
            <a:off x="7146236" y="2556932"/>
            <a:ext cx="4265476" cy="3318936"/>
          </a:xfrm>
        </p:spPr>
        <p:txBody>
          <a:bodyPr>
            <a:normAutofit fontScale="92500"/>
          </a:bodyPr>
          <a:lstStyle/>
          <a:p>
            <a:r>
              <a:rPr lang="en-AU" dirty="0">
                <a:solidFill>
                  <a:srgbClr val="262626"/>
                </a:solidFill>
                <a:latin typeface="Arial" panose="020B0604020202020204" pitchFamily="34" charset="0"/>
                <a:cs typeface="Arial" panose="020B0604020202020204" pitchFamily="34" charset="0"/>
              </a:rPr>
              <a:t>Some of us are little, some of us are big, some of us are wide and some of us are thin, some of us are white and some of us are black and different colours in between and we all have very different things we can DO!!!</a:t>
            </a:r>
          </a:p>
          <a:p>
            <a:r>
              <a:rPr lang="en-AU" dirty="0">
                <a:solidFill>
                  <a:srgbClr val="262626"/>
                </a:solidFill>
                <a:latin typeface="Arial" panose="020B0604020202020204" pitchFamily="34" charset="0"/>
                <a:cs typeface="Arial" panose="020B0604020202020204" pitchFamily="34" charset="0"/>
              </a:rPr>
              <a:t>Not one of us are the same!</a:t>
            </a:r>
          </a:p>
        </p:txBody>
      </p:sp>
    </p:spTree>
    <p:extLst>
      <p:ext uri="{BB962C8B-B14F-4D97-AF65-F5344CB8AC3E}">
        <p14:creationId xmlns:p14="http://schemas.microsoft.com/office/powerpoint/2010/main" val="32830429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E74F0-B423-491A-9A65-CEE5B56982F3}"/>
              </a:ext>
            </a:extLst>
          </p:cNvPr>
          <p:cNvSpPr>
            <a:spLocks noGrp="1"/>
          </p:cNvSpPr>
          <p:nvPr>
            <p:ph type="title"/>
          </p:nvPr>
        </p:nvSpPr>
        <p:spPr/>
        <p:txBody>
          <a:bodyPr>
            <a:normAutofit fontScale="90000"/>
          </a:bodyPr>
          <a:lstStyle/>
          <a:p>
            <a:r>
              <a:rPr lang="en-AU" dirty="0"/>
              <a:t>At Wonderland &amp; Pirates….we want everyone to feel happy because everyone is important!</a:t>
            </a:r>
          </a:p>
        </p:txBody>
      </p:sp>
      <p:sp>
        <p:nvSpPr>
          <p:cNvPr id="3" name="Content Placeholder 2">
            <a:extLst>
              <a:ext uri="{FF2B5EF4-FFF2-40B4-BE49-F238E27FC236}">
                <a16:creationId xmlns:a16="http://schemas.microsoft.com/office/drawing/2014/main" id="{E44D9FDB-CBE7-4035-AB3D-581AE9C3C8A6}"/>
              </a:ext>
            </a:extLst>
          </p:cNvPr>
          <p:cNvSpPr>
            <a:spLocks noGrp="1"/>
          </p:cNvSpPr>
          <p:nvPr>
            <p:ph idx="1"/>
          </p:nvPr>
        </p:nvSpPr>
        <p:spPr/>
        <p:txBody>
          <a:bodyPr/>
          <a:lstStyle/>
          <a:p>
            <a:r>
              <a:rPr lang="en-AU" dirty="0"/>
              <a:t> </a:t>
            </a:r>
          </a:p>
        </p:txBody>
      </p:sp>
      <p:pic>
        <p:nvPicPr>
          <p:cNvPr id="4" name="Picture 3">
            <a:extLst>
              <a:ext uri="{FF2B5EF4-FFF2-40B4-BE49-F238E27FC236}">
                <a16:creationId xmlns:a16="http://schemas.microsoft.com/office/drawing/2014/main" id="{D70B7729-B995-43C7-B15D-04BA38C5C3E2}"/>
              </a:ext>
            </a:extLst>
          </p:cNvPr>
          <p:cNvPicPr>
            <a:picLocks noChangeAspect="1"/>
          </p:cNvPicPr>
          <p:nvPr/>
        </p:nvPicPr>
        <p:blipFill>
          <a:blip r:embed="rId2"/>
          <a:stretch>
            <a:fillRect/>
          </a:stretch>
        </p:blipFill>
        <p:spPr>
          <a:xfrm>
            <a:off x="1295401" y="2556932"/>
            <a:ext cx="9839739" cy="3418014"/>
          </a:xfrm>
          <a:prstGeom prst="rect">
            <a:avLst/>
          </a:prstGeom>
        </p:spPr>
      </p:pic>
    </p:spTree>
    <p:extLst>
      <p:ext uri="{BB962C8B-B14F-4D97-AF65-F5344CB8AC3E}">
        <p14:creationId xmlns:p14="http://schemas.microsoft.com/office/powerpoint/2010/main" val="2208493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8EDEF-B8E2-4CB8-8AE4-7B0F101A6B3C}"/>
              </a:ext>
            </a:extLst>
          </p:cNvPr>
          <p:cNvSpPr>
            <a:spLocks noGrp="1"/>
          </p:cNvSpPr>
          <p:nvPr>
            <p:ph type="title"/>
          </p:nvPr>
        </p:nvSpPr>
        <p:spPr/>
        <p:txBody>
          <a:bodyPr/>
          <a:lstStyle/>
          <a:p>
            <a:r>
              <a:rPr lang="en-AU" dirty="0"/>
              <a:t>Wonderland Values</a:t>
            </a:r>
          </a:p>
        </p:txBody>
      </p:sp>
      <p:pic>
        <p:nvPicPr>
          <p:cNvPr id="5" name="Picture 4">
            <a:extLst>
              <a:ext uri="{FF2B5EF4-FFF2-40B4-BE49-F238E27FC236}">
                <a16:creationId xmlns:a16="http://schemas.microsoft.com/office/drawing/2014/main" id="{2D905B94-D02D-4863-B132-1C3B1D577473}"/>
              </a:ext>
            </a:extLst>
          </p:cNvPr>
          <p:cNvPicPr>
            <a:picLocks noChangeAspect="1"/>
          </p:cNvPicPr>
          <p:nvPr/>
        </p:nvPicPr>
        <p:blipFill>
          <a:blip r:embed="rId2"/>
          <a:stretch>
            <a:fillRect/>
          </a:stretch>
        </p:blipFill>
        <p:spPr>
          <a:xfrm>
            <a:off x="1295402" y="2521758"/>
            <a:ext cx="9614225" cy="2987299"/>
          </a:xfrm>
          <a:prstGeom prst="rect">
            <a:avLst/>
          </a:prstGeom>
        </p:spPr>
      </p:pic>
    </p:spTree>
    <p:extLst>
      <p:ext uri="{BB962C8B-B14F-4D97-AF65-F5344CB8AC3E}">
        <p14:creationId xmlns:p14="http://schemas.microsoft.com/office/powerpoint/2010/main" val="17720478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8663C-2184-4517-ACA3-8B3EF3A3656C}"/>
              </a:ext>
            </a:extLst>
          </p:cNvPr>
          <p:cNvSpPr>
            <a:spLocks noGrp="1"/>
          </p:cNvSpPr>
          <p:nvPr>
            <p:ph type="title"/>
          </p:nvPr>
        </p:nvSpPr>
        <p:spPr/>
        <p:txBody>
          <a:bodyPr/>
          <a:lstStyle/>
          <a:p>
            <a:r>
              <a:rPr lang="en-AU" dirty="0"/>
              <a:t>Kindness</a:t>
            </a:r>
          </a:p>
        </p:txBody>
      </p:sp>
      <p:sp>
        <p:nvSpPr>
          <p:cNvPr id="3" name="Content Placeholder 2">
            <a:extLst>
              <a:ext uri="{FF2B5EF4-FFF2-40B4-BE49-F238E27FC236}">
                <a16:creationId xmlns:a16="http://schemas.microsoft.com/office/drawing/2014/main" id="{154BB033-95FB-43FB-9830-6B00371E1C0E}"/>
              </a:ext>
            </a:extLst>
          </p:cNvPr>
          <p:cNvSpPr>
            <a:spLocks noGrp="1"/>
          </p:cNvSpPr>
          <p:nvPr>
            <p:ph idx="1"/>
          </p:nvPr>
        </p:nvSpPr>
        <p:spPr>
          <a:xfrm>
            <a:off x="1295401" y="2556932"/>
            <a:ext cx="5055703" cy="3318936"/>
          </a:xfrm>
        </p:spPr>
        <p:txBody>
          <a:bodyPr/>
          <a:lstStyle/>
          <a:p>
            <a:r>
              <a:rPr lang="en-AU" dirty="0">
                <a:latin typeface="Arial" panose="020B0604020202020204" pitchFamily="34" charset="0"/>
                <a:cs typeface="Arial" panose="020B0604020202020204" pitchFamily="34" charset="0"/>
              </a:rPr>
              <a:t>Means including everyone so that they don’t feel left out.</a:t>
            </a:r>
          </a:p>
        </p:txBody>
      </p:sp>
      <p:pic>
        <p:nvPicPr>
          <p:cNvPr id="5" name="Picture 4">
            <a:extLst>
              <a:ext uri="{FF2B5EF4-FFF2-40B4-BE49-F238E27FC236}">
                <a16:creationId xmlns:a16="http://schemas.microsoft.com/office/drawing/2014/main" id="{2432CB91-612C-4F39-823A-C7B34253B654}"/>
              </a:ext>
            </a:extLst>
          </p:cNvPr>
          <p:cNvPicPr>
            <a:picLocks noChangeAspect="1"/>
          </p:cNvPicPr>
          <p:nvPr/>
        </p:nvPicPr>
        <p:blipFill>
          <a:blip r:embed="rId2"/>
          <a:stretch>
            <a:fillRect/>
          </a:stretch>
        </p:blipFill>
        <p:spPr>
          <a:xfrm>
            <a:off x="6596109" y="2121693"/>
            <a:ext cx="4300489" cy="3842951"/>
          </a:xfrm>
          <a:prstGeom prst="rect">
            <a:avLst/>
          </a:prstGeom>
        </p:spPr>
      </p:pic>
    </p:spTree>
    <p:extLst>
      <p:ext uri="{BB962C8B-B14F-4D97-AF65-F5344CB8AC3E}">
        <p14:creationId xmlns:p14="http://schemas.microsoft.com/office/powerpoint/2010/main" val="6826864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2AC0F86-9A78-4E84-A4B4-ADB8B2629A0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4AF78B9E-8BE2-4706-9377-A05FA25ABABF}"/>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12" name="Picture 11"/>
            <p:cNvPicPr>
              <a:picLocks noChangeAspect="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Rectangle 12"/>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4" name="Picture 13"/>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5" name="Picture 14"/>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cxnSp>
        <p:nvCxnSpPr>
          <p:cNvPr id="17" name="Straight Connector 16">
            <a:extLst>
              <a:ext uri="{FF2B5EF4-FFF2-40B4-BE49-F238E27FC236}">
                <a16:creationId xmlns:a16="http://schemas.microsoft.com/office/drawing/2014/main" id="{0E5D0023-B23E-4823-8D72-B07FFF8CAE96}"/>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20089" y="2400639"/>
            <a:ext cx="3376508" cy="0"/>
          </a:xfrm>
          <a:prstGeom prst="line">
            <a:avLst/>
          </a:prstGeom>
        </p:spPr>
        <p:style>
          <a:lnRef idx="2">
            <a:schemeClr val="accent1"/>
          </a:lnRef>
          <a:fillRef idx="0">
            <a:schemeClr val="accent1"/>
          </a:fillRef>
          <a:effectRef idx="1">
            <a:schemeClr val="accent1"/>
          </a:effectRef>
          <a:fontRef idx="minor">
            <a:schemeClr val="tx1"/>
          </a:fontRef>
        </p:style>
      </p:cxnSp>
      <p:sp>
        <p:nvSpPr>
          <p:cNvPr id="19" name="Rectangle 18">
            <a:extLst>
              <a:ext uri="{FF2B5EF4-FFF2-40B4-BE49-F238E27FC236}">
                <a16:creationId xmlns:a16="http://schemas.microsoft.com/office/drawing/2014/main" id="{69A54E25-1C05-48E5-A5CC-3778C1D3632D}"/>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3" y="1092200"/>
            <a:ext cx="5942687"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ground, water, outdoor, chair&#10;&#10;Description generated with very high confidence">
            <a:extLst>
              <a:ext uri="{FF2B5EF4-FFF2-40B4-BE49-F238E27FC236}">
                <a16:creationId xmlns:a16="http://schemas.microsoft.com/office/drawing/2014/main" id="{402F938C-241B-4416-8FDA-AF28FD929FC1}"/>
              </a:ext>
            </a:extLst>
          </p:cNvPr>
          <p:cNvPicPr>
            <a:picLocks noChangeAspect="1"/>
          </p:cNvPicPr>
          <p:nvPr/>
        </p:nvPicPr>
        <p:blipFill rotWithShape="1">
          <a:blip r:embed="rId4"/>
          <a:srcRect l="1564" r="10544" b="2"/>
          <a:stretch/>
        </p:blipFill>
        <p:spPr>
          <a:xfrm>
            <a:off x="1412683" y="1410208"/>
            <a:ext cx="5278777" cy="3858780"/>
          </a:xfrm>
          <a:prstGeom prst="rect">
            <a:avLst/>
          </a:prstGeom>
        </p:spPr>
      </p:pic>
      <p:sp>
        <p:nvSpPr>
          <p:cNvPr id="2" name="Title 1">
            <a:extLst>
              <a:ext uri="{FF2B5EF4-FFF2-40B4-BE49-F238E27FC236}">
                <a16:creationId xmlns:a16="http://schemas.microsoft.com/office/drawing/2014/main" id="{F231AA15-DEA2-4527-AAC4-B084536C2DA7}"/>
              </a:ext>
            </a:extLst>
          </p:cNvPr>
          <p:cNvSpPr>
            <a:spLocks noGrp="1"/>
          </p:cNvSpPr>
          <p:nvPr>
            <p:ph type="title"/>
          </p:nvPr>
        </p:nvSpPr>
        <p:spPr>
          <a:xfrm>
            <a:off x="7535825" y="982132"/>
            <a:ext cx="3360772" cy="1303867"/>
          </a:xfrm>
        </p:spPr>
        <p:txBody>
          <a:bodyPr>
            <a:normAutofit/>
          </a:bodyPr>
          <a:lstStyle/>
          <a:p>
            <a:r>
              <a:rPr lang="en-AU" dirty="0"/>
              <a:t>Thoughtful</a:t>
            </a:r>
          </a:p>
        </p:txBody>
      </p:sp>
      <p:sp>
        <p:nvSpPr>
          <p:cNvPr id="3" name="Content Placeholder 2">
            <a:extLst>
              <a:ext uri="{FF2B5EF4-FFF2-40B4-BE49-F238E27FC236}">
                <a16:creationId xmlns:a16="http://schemas.microsoft.com/office/drawing/2014/main" id="{1A998DDE-135C-4401-8251-9710578B935B}"/>
              </a:ext>
            </a:extLst>
          </p:cNvPr>
          <p:cNvSpPr>
            <a:spLocks noGrp="1"/>
          </p:cNvSpPr>
          <p:nvPr>
            <p:ph idx="1"/>
          </p:nvPr>
        </p:nvSpPr>
        <p:spPr>
          <a:xfrm>
            <a:off x="7535824" y="2556932"/>
            <a:ext cx="3360771" cy="3318936"/>
          </a:xfrm>
        </p:spPr>
        <p:txBody>
          <a:bodyPr>
            <a:normAutofit/>
          </a:bodyPr>
          <a:lstStyle/>
          <a:p>
            <a:r>
              <a:rPr lang="en-AU" dirty="0">
                <a:latin typeface="Arial" panose="020B0604020202020204" pitchFamily="34" charset="0"/>
                <a:cs typeface="Arial" panose="020B0604020202020204" pitchFamily="34" charset="0"/>
              </a:rPr>
              <a:t>Means thinking about what someone might need and offering help.</a:t>
            </a:r>
          </a:p>
        </p:txBody>
      </p:sp>
    </p:spTree>
    <p:extLst>
      <p:ext uri="{BB962C8B-B14F-4D97-AF65-F5344CB8AC3E}">
        <p14:creationId xmlns:p14="http://schemas.microsoft.com/office/powerpoint/2010/main" val="6409654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ED56E41F-B8E0-4D18-B554-FD40260DE0E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25">
            <a:extLst>
              <a:ext uri="{FF2B5EF4-FFF2-40B4-BE49-F238E27FC236}">
                <a16:creationId xmlns:a16="http://schemas.microsoft.com/office/drawing/2014/main" id="{2DB31E17-E562-4F82-98D0-858C84120F34}"/>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27" name="Picture 26"/>
            <p:cNvPicPr>
              <a:picLocks noChangeAspect="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8" name="Rectangle 27"/>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29" name="Picture 28"/>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30" name="Picture 29"/>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cxnSp>
        <p:nvCxnSpPr>
          <p:cNvPr id="32" name="Straight Connector 31">
            <a:extLst>
              <a:ext uri="{FF2B5EF4-FFF2-40B4-BE49-F238E27FC236}">
                <a16:creationId xmlns:a16="http://schemas.microsoft.com/office/drawing/2014/main" id="{FD2308B7-2829-44DD-B213-27EEBDED141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20089" y="2400639"/>
            <a:ext cx="3376508" cy="0"/>
          </a:xfrm>
          <a:prstGeom prst="line">
            <a:avLst/>
          </a:prstGeom>
        </p:spPr>
        <p:style>
          <a:lnRef idx="2">
            <a:schemeClr val="accent1"/>
          </a:lnRef>
          <a:fillRef idx="0">
            <a:schemeClr val="accent1"/>
          </a:fillRef>
          <a:effectRef idx="1">
            <a:schemeClr val="accent1"/>
          </a:effectRef>
          <a:fontRef idx="minor">
            <a:schemeClr val="tx1"/>
          </a:fontRef>
        </p:style>
      </p:cxnSp>
      <p:sp>
        <p:nvSpPr>
          <p:cNvPr id="34" name="Rectangle 33">
            <a:extLst>
              <a:ext uri="{FF2B5EF4-FFF2-40B4-BE49-F238E27FC236}">
                <a16:creationId xmlns:a16="http://schemas.microsoft.com/office/drawing/2014/main" id="{23E937B9-07EE-456A-A31C-41A8866E28A2}"/>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3" y="1092200"/>
            <a:ext cx="5942687"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89B36D39-0635-4B3B-B678-C34ADD050793}"/>
              </a:ext>
            </a:extLst>
          </p:cNvPr>
          <p:cNvPicPr>
            <a:picLocks noChangeAspect="1"/>
          </p:cNvPicPr>
          <p:nvPr/>
        </p:nvPicPr>
        <p:blipFill>
          <a:blip r:embed="rId4"/>
          <a:stretch>
            <a:fillRect/>
          </a:stretch>
        </p:blipFill>
        <p:spPr>
          <a:xfrm>
            <a:off x="2330091" y="1410208"/>
            <a:ext cx="3443961" cy="3858780"/>
          </a:xfrm>
          <a:prstGeom prst="rect">
            <a:avLst/>
          </a:prstGeom>
        </p:spPr>
      </p:pic>
      <p:sp>
        <p:nvSpPr>
          <p:cNvPr id="2" name="Title 1">
            <a:extLst>
              <a:ext uri="{FF2B5EF4-FFF2-40B4-BE49-F238E27FC236}">
                <a16:creationId xmlns:a16="http://schemas.microsoft.com/office/drawing/2014/main" id="{176FEF1B-AB90-457E-82B1-32EEE84E8111}"/>
              </a:ext>
            </a:extLst>
          </p:cNvPr>
          <p:cNvSpPr>
            <a:spLocks noGrp="1"/>
          </p:cNvSpPr>
          <p:nvPr>
            <p:ph type="title"/>
          </p:nvPr>
        </p:nvSpPr>
        <p:spPr>
          <a:xfrm>
            <a:off x="7535825" y="982132"/>
            <a:ext cx="3360772" cy="1303867"/>
          </a:xfrm>
        </p:spPr>
        <p:txBody>
          <a:bodyPr>
            <a:normAutofit/>
          </a:bodyPr>
          <a:lstStyle/>
          <a:p>
            <a:r>
              <a:rPr lang="en-AU">
                <a:solidFill>
                  <a:srgbClr val="262626"/>
                </a:solidFill>
              </a:rPr>
              <a:t>Courage </a:t>
            </a:r>
          </a:p>
        </p:txBody>
      </p:sp>
      <p:sp>
        <p:nvSpPr>
          <p:cNvPr id="3" name="Content Placeholder 2">
            <a:extLst>
              <a:ext uri="{FF2B5EF4-FFF2-40B4-BE49-F238E27FC236}">
                <a16:creationId xmlns:a16="http://schemas.microsoft.com/office/drawing/2014/main" id="{E36A7B63-3F93-4239-B55D-10FBA36C0565}"/>
              </a:ext>
            </a:extLst>
          </p:cNvPr>
          <p:cNvSpPr>
            <a:spLocks noGrp="1"/>
          </p:cNvSpPr>
          <p:nvPr>
            <p:ph idx="1"/>
          </p:nvPr>
        </p:nvSpPr>
        <p:spPr>
          <a:xfrm>
            <a:off x="7535824" y="2556932"/>
            <a:ext cx="3360771" cy="3318936"/>
          </a:xfrm>
        </p:spPr>
        <p:txBody>
          <a:bodyPr>
            <a:normAutofit/>
          </a:bodyPr>
          <a:lstStyle/>
          <a:p>
            <a:r>
              <a:rPr lang="en-AU" dirty="0">
                <a:solidFill>
                  <a:srgbClr val="262626"/>
                </a:solidFill>
                <a:latin typeface="Arial" panose="020B0604020202020204" pitchFamily="34" charset="0"/>
                <a:cs typeface="Arial" panose="020B0604020202020204" pitchFamily="34" charset="0"/>
              </a:rPr>
              <a:t>Means – being brave and trying new things and meeting new people.</a:t>
            </a:r>
          </a:p>
        </p:txBody>
      </p:sp>
    </p:spTree>
    <p:extLst>
      <p:ext uri="{BB962C8B-B14F-4D97-AF65-F5344CB8AC3E}">
        <p14:creationId xmlns:p14="http://schemas.microsoft.com/office/powerpoint/2010/main" val="243536337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432</TotalTime>
  <Words>989</Words>
  <Application>Microsoft Office PowerPoint</Application>
  <PresentationFormat>Widescreen</PresentationFormat>
  <Paragraphs>81</Paragraphs>
  <Slides>24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Calibri</vt:lpstr>
      <vt:lpstr>Garamond</vt:lpstr>
      <vt:lpstr>Organic</vt:lpstr>
      <vt:lpstr>Everyone is important!</vt:lpstr>
      <vt:lpstr>Wonderland Community Services has 2 sites…</vt:lpstr>
      <vt:lpstr>What do we do here?</vt:lpstr>
      <vt:lpstr>We all know that every person is different.</vt:lpstr>
      <vt:lpstr>At Wonderland &amp; Pirates….we want everyone to feel happy because everyone is important!</vt:lpstr>
      <vt:lpstr>Wonderland Values</vt:lpstr>
      <vt:lpstr>Kindness</vt:lpstr>
      <vt:lpstr>Thoughtful</vt:lpstr>
      <vt:lpstr>Courage </vt:lpstr>
      <vt:lpstr>If someone is unhappy…..</vt:lpstr>
      <vt:lpstr>If you are unhappy….feeling sad, mad or bad…we’d like to help you feel glad!</vt:lpstr>
      <vt:lpstr>Your rights</vt:lpstr>
      <vt:lpstr>Your rights</vt:lpstr>
      <vt:lpstr>Your Rights</vt:lpstr>
      <vt:lpstr>Your Rights</vt:lpstr>
      <vt:lpstr>Your rights</vt:lpstr>
      <vt:lpstr>Your rights</vt:lpstr>
      <vt:lpstr>Your rights</vt:lpstr>
      <vt:lpstr>Our staff</vt:lpstr>
      <vt:lpstr>Our golden rules…..</vt:lpstr>
      <vt:lpstr>Our golden rules…..</vt:lpstr>
      <vt:lpstr>What happens if I break the rules?</vt:lpstr>
      <vt:lpstr>Yes – We have to have some rules</vt:lpstr>
      <vt:lpstr>At Wonderland…and Pirates…. I am Important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 are all different!</dc:title>
  <dc:creator>robert@ctmaterials.com.au</dc:creator>
  <cp:lastModifiedBy>Teny Thomas</cp:lastModifiedBy>
  <cp:revision>19</cp:revision>
  <cp:lastPrinted>2022-09-13T03:10:56Z</cp:lastPrinted>
  <dcterms:created xsi:type="dcterms:W3CDTF">2017-09-20T01:16:26Z</dcterms:created>
  <dcterms:modified xsi:type="dcterms:W3CDTF">2025-08-22T01:38:00Z</dcterms:modified>
</cp:coreProperties>
</file>